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"/>
  </p:notesMasterIdLst>
  <p:sldIdLst>
    <p:sldId id="258" r:id="rId3"/>
  </p:sldIdLst>
  <p:sldSz cx="7559675" cy="10691813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Century Schoolbook" panose="02040604050505020304" pitchFamily="18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4A1F1-F1D7-4E1A-9D29-A8F0E919E2D4}" v="18" dt="2023-06-02T01:20:21.874"/>
    <p1510:client id="{E0DB48E7-F6E3-4D59-AF49-10D062CD4A9F}" v="1351" dt="2023-06-02T01:19:45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6efb16d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6efb16d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88" y="10054141"/>
            <a:ext cx="7556223" cy="637864"/>
          </a:xfrm>
          <a:custGeom>
            <a:avLst/>
            <a:gdLst/>
            <a:ahLst/>
            <a:cxnLst/>
            <a:rect l="l" t="t" r="r" b="b"/>
            <a:pathLst>
              <a:path w="154130" h="13011" extrusionOk="0">
                <a:moveTo>
                  <a:pt x="1" y="0"/>
                </a:moveTo>
                <a:lnTo>
                  <a:pt x="1" y="13010"/>
                </a:lnTo>
                <a:lnTo>
                  <a:pt x="154129" y="13010"/>
                </a:lnTo>
                <a:lnTo>
                  <a:pt x="15412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3850" y="4986225"/>
            <a:ext cx="42123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Font typeface="Montserrat"/>
              <a:buNone/>
              <a:defRPr sz="49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3800" y="7039825"/>
            <a:ext cx="3872400" cy="502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673850" y="7735150"/>
            <a:ext cx="4212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3050" y="-119025"/>
            <a:ext cx="7766100" cy="24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-75" y="10054141"/>
            <a:ext cx="7556223" cy="637864"/>
          </a:xfrm>
          <a:custGeom>
            <a:avLst/>
            <a:gdLst/>
            <a:ahLst/>
            <a:cxnLst/>
            <a:rect l="l" t="t" r="r" b="b"/>
            <a:pathLst>
              <a:path w="154130" h="13011" extrusionOk="0">
                <a:moveTo>
                  <a:pt x="1" y="0"/>
                </a:moveTo>
                <a:lnTo>
                  <a:pt x="1" y="13010"/>
                </a:lnTo>
                <a:lnTo>
                  <a:pt x="154129" y="13010"/>
                </a:lnTo>
                <a:lnTo>
                  <a:pt x="154129" y="0"/>
                </a:lnTo>
                <a:close/>
              </a:path>
            </a:pathLst>
          </a:custGeom>
          <a:solidFill>
            <a:srgbClr val="F2D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103050" y="-119025"/>
            <a:ext cx="7766100" cy="24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466000" y="630000"/>
            <a:ext cx="26670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466005" y="1573675"/>
            <a:ext cx="28935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3466000" y="2841300"/>
            <a:ext cx="26670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3466000" y="3117525"/>
            <a:ext cx="35262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4195150" y="4246800"/>
            <a:ext cx="1404600" cy="352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4349750" y="4956480"/>
            <a:ext cx="2470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4349750" y="4774775"/>
            <a:ext cx="24702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3390314" y="4774775"/>
            <a:ext cx="7191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4349750" y="5653179"/>
            <a:ext cx="2470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9"/>
          </p:nvPr>
        </p:nvSpPr>
        <p:spPr>
          <a:xfrm>
            <a:off x="4349750" y="5471474"/>
            <a:ext cx="24702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3" hasCustomPrompt="1"/>
          </p:nvPr>
        </p:nvSpPr>
        <p:spPr>
          <a:xfrm>
            <a:off x="3390314" y="5471475"/>
            <a:ext cx="7191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4"/>
          </p:nvPr>
        </p:nvSpPr>
        <p:spPr>
          <a:xfrm>
            <a:off x="4349750" y="6349878"/>
            <a:ext cx="2470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5"/>
          </p:nvPr>
        </p:nvSpPr>
        <p:spPr>
          <a:xfrm>
            <a:off x="4349750" y="6168173"/>
            <a:ext cx="24702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6" hasCustomPrompt="1"/>
          </p:nvPr>
        </p:nvSpPr>
        <p:spPr>
          <a:xfrm>
            <a:off x="3390314" y="6168175"/>
            <a:ext cx="7191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7"/>
          </p:nvPr>
        </p:nvSpPr>
        <p:spPr>
          <a:xfrm>
            <a:off x="4195150" y="7066200"/>
            <a:ext cx="1404600" cy="352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8"/>
          </p:nvPr>
        </p:nvSpPr>
        <p:spPr>
          <a:xfrm>
            <a:off x="4349750" y="7775877"/>
            <a:ext cx="2470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9"/>
          </p:nvPr>
        </p:nvSpPr>
        <p:spPr>
          <a:xfrm>
            <a:off x="4349750" y="7594172"/>
            <a:ext cx="24702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0" hasCustomPrompt="1"/>
          </p:nvPr>
        </p:nvSpPr>
        <p:spPr>
          <a:xfrm>
            <a:off x="3390314" y="7594175"/>
            <a:ext cx="7191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1"/>
          </p:nvPr>
        </p:nvSpPr>
        <p:spPr>
          <a:xfrm>
            <a:off x="4349750" y="8472576"/>
            <a:ext cx="2470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2"/>
          </p:nvPr>
        </p:nvSpPr>
        <p:spPr>
          <a:xfrm>
            <a:off x="4349750" y="8290871"/>
            <a:ext cx="24702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3" hasCustomPrompt="1"/>
          </p:nvPr>
        </p:nvSpPr>
        <p:spPr>
          <a:xfrm>
            <a:off x="3390314" y="8290875"/>
            <a:ext cx="7191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4"/>
          </p:nvPr>
        </p:nvSpPr>
        <p:spPr>
          <a:xfrm>
            <a:off x="4349750" y="9169275"/>
            <a:ext cx="2470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5"/>
          </p:nvPr>
        </p:nvSpPr>
        <p:spPr>
          <a:xfrm>
            <a:off x="4349750" y="8987570"/>
            <a:ext cx="24702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6" hasCustomPrompt="1"/>
          </p:nvPr>
        </p:nvSpPr>
        <p:spPr>
          <a:xfrm>
            <a:off x="3390314" y="8987575"/>
            <a:ext cx="7191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7"/>
          </p:nvPr>
        </p:nvSpPr>
        <p:spPr>
          <a:xfrm>
            <a:off x="1071050" y="3554225"/>
            <a:ext cx="1404600" cy="352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8"/>
          </p:nvPr>
        </p:nvSpPr>
        <p:spPr>
          <a:xfrm>
            <a:off x="1051900" y="4127500"/>
            <a:ext cx="170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9"/>
          </p:nvPr>
        </p:nvSpPr>
        <p:spPr>
          <a:xfrm>
            <a:off x="1051900" y="4612725"/>
            <a:ext cx="170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30"/>
          </p:nvPr>
        </p:nvSpPr>
        <p:spPr>
          <a:xfrm>
            <a:off x="1051900" y="5097950"/>
            <a:ext cx="170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1"/>
          </p:nvPr>
        </p:nvSpPr>
        <p:spPr>
          <a:xfrm>
            <a:off x="1051900" y="5583175"/>
            <a:ext cx="170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32"/>
          </p:nvPr>
        </p:nvSpPr>
        <p:spPr>
          <a:xfrm>
            <a:off x="975700" y="6204975"/>
            <a:ext cx="1404600" cy="352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3"/>
          </p:nvPr>
        </p:nvSpPr>
        <p:spPr>
          <a:xfrm>
            <a:off x="675175" y="6811075"/>
            <a:ext cx="2085600" cy="11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4"/>
          </p:nvPr>
        </p:nvSpPr>
        <p:spPr>
          <a:xfrm>
            <a:off x="975700" y="8331750"/>
            <a:ext cx="1404600" cy="352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35"/>
          </p:nvPr>
        </p:nvSpPr>
        <p:spPr>
          <a:xfrm>
            <a:off x="2041951" y="8905025"/>
            <a:ext cx="7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6"/>
          </p:nvPr>
        </p:nvSpPr>
        <p:spPr>
          <a:xfrm>
            <a:off x="1014175" y="8905025"/>
            <a:ext cx="7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7"/>
          </p:nvPr>
        </p:nvSpPr>
        <p:spPr>
          <a:xfrm>
            <a:off x="2041951" y="9355075"/>
            <a:ext cx="7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8"/>
          </p:nvPr>
        </p:nvSpPr>
        <p:spPr>
          <a:xfrm>
            <a:off x="1014175" y="9355075"/>
            <a:ext cx="7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103050" y="-119025"/>
            <a:ext cx="7766100" cy="7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-75" y="10054141"/>
            <a:ext cx="7556223" cy="637864"/>
          </a:xfrm>
          <a:custGeom>
            <a:avLst/>
            <a:gdLst/>
            <a:ahLst/>
            <a:cxnLst/>
            <a:rect l="l" t="t" r="r" b="b"/>
            <a:pathLst>
              <a:path w="154130" h="13011" extrusionOk="0">
                <a:moveTo>
                  <a:pt x="1" y="0"/>
                </a:moveTo>
                <a:lnTo>
                  <a:pt x="1" y="13010"/>
                </a:lnTo>
                <a:lnTo>
                  <a:pt x="154129" y="13010"/>
                </a:lnTo>
                <a:lnTo>
                  <a:pt x="154129" y="0"/>
                </a:lnTo>
                <a:close/>
              </a:path>
            </a:pathLst>
          </a:custGeom>
          <a:solidFill>
            <a:srgbClr val="F2D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2343150" y="1290525"/>
            <a:ext cx="3295500" cy="74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2343150" y="2634375"/>
            <a:ext cx="4496700" cy="5076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2"/>
          </p:nvPr>
        </p:nvSpPr>
        <p:spPr>
          <a:xfrm>
            <a:off x="740725" y="196225"/>
            <a:ext cx="60993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2343150" y="7809150"/>
            <a:ext cx="2186700" cy="352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4"/>
          </p:nvPr>
        </p:nvSpPr>
        <p:spPr>
          <a:xfrm>
            <a:off x="740725" y="2710575"/>
            <a:ext cx="12405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5"/>
          </p:nvPr>
        </p:nvSpPr>
        <p:spPr>
          <a:xfrm>
            <a:off x="740725" y="3063075"/>
            <a:ext cx="1240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6"/>
          </p:nvPr>
        </p:nvSpPr>
        <p:spPr>
          <a:xfrm>
            <a:off x="740725" y="3862875"/>
            <a:ext cx="12405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7"/>
          </p:nvPr>
        </p:nvSpPr>
        <p:spPr>
          <a:xfrm>
            <a:off x="740725" y="4215375"/>
            <a:ext cx="12405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103050" y="-119025"/>
            <a:ext cx="7766100" cy="7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1290525"/>
            <a:ext cx="612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5" y="10054141"/>
            <a:ext cx="7556223" cy="637864"/>
          </a:xfrm>
          <a:custGeom>
            <a:avLst/>
            <a:gdLst/>
            <a:ahLst/>
            <a:cxnLst/>
            <a:rect l="l" t="t" r="r" b="b"/>
            <a:pathLst>
              <a:path w="154130" h="13011" extrusionOk="0">
                <a:moveTo>
                  <a:pt x="1" y="0"/>
                </a:moveTo>
                <a:lnTo>
                  <a:pt x="1" y="13010"/>
                </a:lnTo>
                <a:lnTo>
                  <a:pt x="154129" y="13010"/>
                </a:lnTo>
                <a:lnTo>
                  <a:pt x="154129" y="0"/>
                </a:lnTo>
                <a:close/>
              </a:path>
            </a:pathLst>
          </a:custGeom>
          <a:solidFill>
            <a:srgbClr val="F2D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740725" y="196225"/>
            <a:ext cx="60993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1954200" y="10086950"/>
            <a:ext cx="365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83075" y="1940400"/>
            <a:ext cx="58266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883075" y="3524401"/>
            <a:ext cx="5826600" cy="5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8"/>
          <p:cNvCxnSpPr/>
          <p:nvPr/>
        </p:nvCxnSpPr>
        <p:spPr>
          <a:xfrm>
            <a:off x="3012225" y="3562350"/>
            <a:ext cx="0" cy="60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9" name="Google Shape;129;p18"/>
          <p:cNvPicPr preferRelativeResize="0"/>
          <p:nvPr/>
        </p:nvPicPr>
        <p:blipFill rotWithShape="1">
          <a:blip r:embed="rId3"/>
          <a:srcRect t="21830" b="21830"/>
          <a:stretch/>
        </p:blipFill>
        <p:spPr>
          <a:xfrm>
            <a:off x="631450" y="650125"/>
            <a:ext cx="2085600" cy="20889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18"/>
          <p:cNvSpPr/>
          <p:nvPr/>
        </p:nvSpPr>
        <p:spPr>
          <a:xfrm>
            <a:off x="2866276" y="2484473"/>
            <a:ext cx="258460" cy="251694"/>
          </a:xfrm>
          <a:custGeom>
            <a:avLst/>
            <a:gdLst/>
            <a:ahLst/>
            <a:cxnLst/>
            <a:rect l="l" t="t" r="r" b="b"/>
            <a:pathLst>
              <a:path w="5272" h="5134" extrusionOk="0">
                <a:moveTo>
                  <a:pt x="0" y="1"/>
                </a:moveTo>
                <a:lnTo>
                  <a:pt x="0" y="2487"/>
                </a:lnTo>
                <a:lnTo>
                  <a:pt x="1353" y="2487"/>
                </a:lnTo>
                <a:cubicBezTo>
                  <a:pt x="1333" y="3243"/>
                  <a:pt x="1233" y="3462"/>
                  <a:pt x="1054" y="3780"/>
                </a:cubicBezTo>
                <a:cubicBezTo>
                  <a:pt x="875" y="4079"/>
                  <a:pt x="577" y="4258"/>
                  <a:pt x="199" y="4397"/>
                </a:cubicBezTo>
                <a:lnTo>
                  <a:pt x="637" y="5133"/>
                </a:lnTo>
                <a:cubicBezTo>
                  <a:pt x="1253" y="4855"/>
                  <a:pt x="1671" y="4437"/>
                  <a:pt x="1969" y="3880"/>
                </a:cubicBezTo>
                <a:cubicBezTo>
                  <a:pt x="2188" y="3482"/>
                  <a:pt x="2248" y="2806"/>
                  <a:pt x="2248" y="1891"/>
                </a:cubicBezTo>
                <a:lnTo>
                  <a:pt x="2248" y="1"/>
                </a:lnTo>
                <a:close/>
                <a:moveTo>
                  <a:pt x="3243" y="1"/>
                </a:moveTo>
                <a:lnTo>
                  <a:pt x="3243" y="2487"/>
                </a:lnTo>
                <a:lnTo>
                  <a:pt x="4536" y="2487"/>
                </a:lnTo>
                <a:cubicBezTo>
                  <a:pt x="4516" y="3243"/>
                  <a:pt x="4376" y="3462"/>
                  <a:pt x="4217" y="3780"/>
                </a:cubicBezTo>
                <a:cubicBezTo>
                  <a:pt x="4038" y="4079"/>
                  <a:pt x="3740" y="4258"/>
                  <a:pt x="3362" y="4397"/>
                </a:cubicBezTo>
                <a:lnTo>
                  <a:pt x="3760" y="5133"/>
                </a:lnTo>
                <a:cubicBezTo>
                  <a:pt x="4376" y="4855"/>
                  <a:pt x="4754" y="4437"/>
                  <a:pt x="5053" y="3880"/>
                </a:cubicBezTo>
                <a:cubicBezTo>
                  <a:pt x="5272" y="3482"/>
                  <a:pt x="5232" y="2806"/>
                  <a:pt x="5232" y="1891"/>
                </a:cubicBezTo>
                <a:lnTo>
                  <a:pt x="52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514818" y="1118361"/>
            <a:ext cx="26670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Matheus Ricardo Belli</a:t>
            </a:r>
            <a:br>
              <a:rPr lang="en" dirty="0"/>
            </a:br>
            <a:endParaRPr lang="pt-BR"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3"/>
          </p:nvPr>
        </p:nvSpPr>
        <p:spPr>
          <a:xfrm>
            <a:off x="3522261" y="2602743"/>
            <a:ext cx="3337706" cy="1799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" sz="2800" b="1" dirty="0">
                <a:solidFill>
                  <a:schemeClr val="tx1"/>
                </a:solidFill>
                <a:latin typeface="Century Schoolbook"/>
              </a:rPr>
              <a:t>20 </a:t>
            </a:r>
            <a:r>
              <a:rPr lang="pt-BR" sz="2800" b="1" dirty="0">
                <a:solidFill>
                  <a:schemeClr val="tx1"/>
                </a:solidFill>
                <a:latin typeface="Century Schoolbook"/>
              </a:rPr>
              <a:t>anos;</a:t>
            </a:r>
          </a:p>
          <a:p>
            <a:pPr marL="114300" indent="0"/>
            <a:r>
              <a:rPr lang="pt-BR" sz="2800" b="1" dirty="0">
                <a:solidFill>
                  <a:schemeClr val="tx1"/>
                </a:solidFill>
                <a:latin typeface="Century Schoolbook"/>
              </a:rPr>
              <a:t>Pedreira – SP;</a:t>
            </a:r>
            <a:endParaRPr lang="en-US" sz="2800" b="1">
              <a:solidFill>
                <a:schemeClr val="tx1"/>
              </a:solidFill>
              <a:latin typeface="Century Schoolbook"/>
            </a:endParaRPr>
          </a:p>
          <a:p>
            <a:pPr marL="114300" indent="0"/>
            <a:r>
              <a:rPr lang="pt-BR" sz="2800" b="1" dirty="0">
                <a:solidFill>
                  <a:schemeClr val="tx1"/>
                </a:solidFill>
                <a:latin typeface="Century Schoolbook"/>
              </a:rPr>
              <a:t>Inglês básico;</a:t>
            </a:r>
            <a:endParaRPr lang="en-US" sz="2800" b="1">
              <a:solidFill>
                <a:schemeClr val="tx1"/>
              </a:solidFill>
              <a:latin typeface="Century Schoolbook"/>
            </a:endParaRPr>
          </a:p>
          <a:p>
            <a:pPr marL="114300" indent="0"/>
            <a:endParaRPr lang="pt-BR" sz="2800" dirty="0">
              <a:solidFill>
                <a:schemeClr val="tx1"/>
              </a:solidFill>
              <a:latin typeface="Century Schoolbook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5"/>
          </p:nvPr>
        </p:nvSpPr>
        <p:spPr>
          <a:xfrm>
            <a:off x="3327158" y="6769535"/>
            <a:ext cx="4117021" cy="787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800" dirty="0">
                <a:latin typeface="Montserrat"/>
              </a:rPr>
              <a:t>Ensino Técnico em Desenvolvimento de Sistemas</a:t>
            </a:r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6"/>
          </p:nvPr>
        </p:nvSpPr>
        <p:spPr>
          <a:xfrm>
            <a:off x="3728440" y="5850804"/>
            <a:ext cx="3096908" cy="709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latin typeface="Montserrat"/>
              </a:rPr>
              <a:t>SENAI </a:t>
            </a:r>
            <a:r>
              <a:rPr lang="pt-BR" sz="2400" dirty="0">
                <a:latin typeface="Montserrat"/>
              </a:rPr>
              <a:t>Jaguariúna</a:t>
            </a:r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33"/>
          </p:nvPr>
        </p:nvSpPr>
        <p:spPr>
          <a:xfrm>
            <a:off x="129531" y="4454937"/>
            <a:ext cx="2746154" cy="2059957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900" dirty="0">
              <a:solidFill>
                <a:schemeClr val="tx1"/>
              </a:solidFill>
              <a:latin typeface="Century Schoolbook"/>
            </a:endParaRPr>
          </a:p>
          <a:p>
            <a:pPr marL="114300" indent="0">
              <a:lnSpc>
                <a:spcPct val="100000"/>
              </a:lnSpc>
            </a:pPr>
            <a:endParaRPr lang="pt-BR" sz="1600" dirty="0">
              <a:solidFill>
                <a:schemeClr val="tx1"/>
              </a:solidFill>
              <a:latin typeface="Century Schoolbook"/>
              <a:cs typeface="Segoe UI"/>
            </a:endParaRPr>
          </a:p>
          <a:p>
            <a:pPr marL="114300" indent="0">
              <a:lnSpc>
                <a:spcPct val="100000"/>
              </a:lnSpc>
            </a:pPr>
            <a:r>
              <a:rPr lang="pt-BR" sz="1800" dirty="0">
                <a:solidFill>
                  <a:schemeClr val="tx1"/>
                </a:solidFill>
                <a:latin typeface="Montserrat"/>
                <a:cs typeface="Segoe UI"/>
              </a:rPr>
              <a:t>Assíduo e pontual com o trabalho;</a:t>
            </a:r>
            <a:endParaRPr lang="en-US" sz="1800">
              <a:solidFill>
                <a:schemeClr val="tx1"/>
              </a:solidFill>
              <a:latin typeface="Montserrat"/>
              <a:cs typeface="Segoe UI"/>
            </a:endParaRPr>
          </a:p>
          <a:p>
            <a:pPr marL="114300" indent="0">
              <a:lnSpc>
                <a:spcPct val="100000"/>
              </a:lnSpc>
            </a:pPr>
            <a:endParaRPr lang="pt-BR" sz="1800" dirty="0">
              <a:solidFill>
                <a:schemeClr val="tx1"/>
              </a:solidFill>
              <a:latin typeface="Century Schoolbook"/>
              <a:cs typeface="Segoe UI"/>
            </a:endParaRPr>
          </a:p>
          <a:p>
            <a:pPr marL="114300" indent="0">
              <a:lnSpc>
                <a:spcPct val="100000"/>
              </a:lnSpc>
            </a:pPr>
            <a:r>
              <a:rPr lang="pt-BR" sz="1800" dirty="0">
                <a:solidFill>
                  <a:schemeClr val="tx1"/>
                </a:solidFill>
                <a:latin typeface="Montserrat"/>
                <a:cs typeface="Segoe UI"/>
              </a:rPr>
              <a:t>Procrastino bastante, por isso tento realizar as atividades logo quando são requisitadas;</a:t>
            </a:r>
            <a:endParaRPr lang="en-US" sz="1800">
              <a:solidFill>
                <a:schemeClr val="tx1"/>
              </a:solidFill>
              <a:latin typeface="Montserrat"/>
              <a:cs typeface="Segoe UI"/>
            </a:endParaRPr>
          </a:p>
          <a:p>
            <a:pPr marL="1143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sz="900" dirty="0">
              <a:solidFill>
                <a:schemeClr val="tx1"/>
              </a:solidFill>
              <a:latin typeface="Century Schoolbook"/>
              <a:cs typeface="Segoe UI"/>
            </a:endParaRPr>
          </a:p>
          <a:p>
            <a:pPr marL="114300" indent="0">
              <a:lnSpc>
                <a:spcPct val="100000"/>
              </a:lnSpc>
            </a:pPr>
            <a:endParaRPr lang="pt-BR" sz="900" dirty="0">
              <a:solidFill>
                <a:schemeClr val="tx1"/>
              </a:solidFill>
              <a:latin typeface="Century Schoolbook"/>
              <a:cs typeface="Segoe UI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35"/>
          </p:nvPr>
        </p:nvSpPr>
        <p:spPr>
          <a:xfrm>
            <a:off x="586544" y="8594090"/>
            <a:ext cx="1807788" cy="439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200" dirty="0">
                <a:latin typeface="Montserrat"/>
              </a:rPr>
              <a:t>Comecei a criar um hábito de ler.</a:t>
            </a:r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38"/>
          </p:nvPr>
        </p:nvSpPr>
        <p:spPr>
          <a:xfrm>
            <a:off x="580059" y="7837741"/>
            <a:ext cx="2223324" cy="672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200" dirty="0">
                <a:latin typeface="Montserrat"/>
              </a:rPr>
              <a:t>Curto escutar músicas de vários gêneros, dependendo do ambiente ou da situação.</a:t>
            </a: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282290" y="8083254"/>
            <a:ext cx="244852" cy="258445"/>
            <a:chOff x="3620576" y="2745524"/>
            <a:chExt cx="336892" cy="355592"/>
          </a:xfrm>
        </p:grpSpPr>
        <p:sp>
          <p:nvSpPr>
            <p:cNvPr id="174" name="Google Shape;174;p18"/>
            <p:cNvSpPr/>
            <p:nvPr/>
          </p:nvSpPr>
          <p:spPr>
            <a:xfrm>
              <a:off x="3620576" y="2745524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738898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8"/>
          <p:cNvSpPr/>
          <p:nvPr/>
        </p:nvSpPr>
        <p:spPr>
          <a:xfrm>
            <a:off x="302858" y="8695157"/>
            <a:ext cx="277036" cy="227103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285200" y="6042246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pic>
        <p:nvPicPr>
          <p:cNvPr id="19" name="Imagem 19">
            <a:extLst>
              <a:ext uri="{FF2B5EF4-FFF2-40B4-BE49-F238E27FC236}">
                <a16:creationId xmlns:a16="http://schemas.microsoft.com/office/drawing/2014/main" id="{1833B2D1-4B8F-3F14-9282-14E3563E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0" y="9156528"/>
            <a:ext cx="323285" cy="319147"/>
          </a:xfrm>
          <a:prstGeom prst="rect">
            <a:avLst/>
          </a:prstGeom>
        </p:spPr>
      </p:pic>
      <p:sp>
        <p:nvSpPr>
          <p:cNvPr id="21" name="Google Shape;158;p18">
            <a:extLst>
              <a:ext uri="{FF2B5EF4-FFF2-40B4-BE49-F238E27FC236}">
                <a16:creationId xmlns:a16="http://schemas.microsoft.com/office/drawing/2014/main" id="{7B7AE673-4981-F936-A17A-BBDC990B9A6F}"/>
              </a:ext>
            </a:extLst>
          </p:cNvPr>
          <p:cNvSpPr txBox="1">
            <a:spLocks/>
          </p:cNvSpPr>
          <p:nvPr/>
        </p:nvSpPr>
        <p:spPr>
          <a:xfrm>
            <a:off x="576217" y="9072063"/>
            <a:ext cx="2117343" cy="58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BR" sz="1200" dirty="0">
                <a:latin typeface="Montserrat"/>
              </a:rPr>
              <a:t>Jogo  bastante no </a:t>
            </a:r>
            <a:r>
              <a:rPr lang="pt-BR" sz="1200" err="1">
                <a:latin typeface="Montserrat"/>
              </a:rPr>
              <a:t>pc</a:t>
            </a:r>
            <a:r>
              <a:rPr lang="pt-BR" sz="1200" dirty="0">
                <a:latin typeface="Montserrat"/>
              </a:rPr>
              <a:t> nos finais de semana, quando acordo cedo.</a:t>
            </a:r>
          </a:p>
        </p:txBody>
      </p:sp>
      <p:pic>
        <p:nvPicPr>
          <p:cNvPr id="22" name="Imagem 22">
            <a:extLst>
              <a:ext uri="{FF2B5EF4-FFF2-40B4-BE49-F238E27FC236}">
                <a16:creationId xmlns:a16="http://schemas.microsoft.com/office/drawing/2014/main" id="{72A34ABA-CA5E-9468-5640-E78FCB1FE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708" y="6552234"/>
            <a:ext cx="205492" cy="3036332"/>
          </a:xfrm>
          <a:prstGeom prst="rect">
            <a:avLst/>
          </a:prstGeom>
        </p:spPr>
      </p:pic>
      <p:sp>
        <p:nvSpPr>
          <p:cNvPr id="58" name="Google Shape;135;p18">
            <a:extLst>
              <a:ext uri="{FF2B5EF4-FFF2-40B4-BE49-F238E27FC236}">
                <a16:creationId xmlns:a16="http://schemas.microsoft.com/office/drawing/2014/main" id="{EEF74289-7B25-3454-72C7-46D2D7BAC190}"/>
              </a:ext>
            </a:extLst>
          </p:cNvPr>
          <p:cNvSpPr txBox="1">
            <a:spLocks/>
          </p:cNvSpPr>
          <p:nvPr/>
        </p:nvSpPr>
        <p:spPr>
          <a:xfrm>
            <a:off x="3328599" y="7555329"/>
            <a:ext cx="3625665" cy="181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BR" sz="1800" dirty="0">
                <a:latin typeface="Montserrat"/>
              </a:rPr>
              <a:t>Atuar na área pela fascinação da evolução da tecnologia e pela flexibilidade do trabalho, além de receber bem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1592115A-8C33-72A1-C99F-452725C44F37}"/>
              </a:ext>
            </a:extLst>
          </p:cNvPr>
          <p:cNvSpPr/>
          <p:nvPr/>
        </p:nvSpPr>
        <p:spPr>
          <a:xfrm>
            <a:off x="111623" y="3047424"/>
            <a:ext cx="2759181" cy="11350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>
                <a:latin typeface="Century Schoolbook"/>
              </a:rPr>
              <a:t>SKILLS</a:t>
            </a:r>
            <a:endParaRPr lang="pt-BR" sz="2000">
              <a:latin typeface="Century Schoolbook"/>
            </a:endParaRPr>
          </a:p>
          <a:p>
            <a:pPr algn="ctr"/>
            <a:r>
              <a:rPr lang="en" sz="2000" b="1" dirty="0">
                <a:latin typeface="Segoe UI"/>
                <a:cs typeface="Segoe UI"/>
              </a:rPr>
              <a:t>/</a:t>
            </a:r>
            <a:endParaRPr lang="pt-BR" sz="2000" dirty="0">
              <a:latin typeface="Segoe UI"/>
              <a:cs typeface="Segoe UI"/>
            </a:endParaRPr>
          </a:p>
          <a:p>
            <a:pPr algn="ctr"/>
            <a:r>
              <a:rPr lang="en" sz="2000" b="1" dirty="0">
                <a:solidFill>
                  <a:srgbClr val="E8EAED"/>
                </a:solidFill>
                <a:latin typeface="Century Schoolbook"/>
              </a:rPr>
              <a:t>IMPROVEMENT</a:t>
            </a:r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BD035DA0-3832-2F6A-B6AE-75DB615C2027}"/>
              </a:ext>
            </a:extLst>
          </p:cNvPr>
          <p:cNvSpPr/>
          <p:nvPr/>
        </p:nvSpPr>
        <p:spPr>
          <a:xfrm>
            <a:off x="3927960" y="4945575"/>
            <a:ext cx="2445827" cy="7826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2000" b="1" dirty="0">
                <a:latin typeface="Century Schoolbook"/>
              </a:rPr>
              <a:t>COURSE</a:t>
            </a:r>
            <a:endParaRPr lang="pt-BR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E181BFF4-8054-D00F-A1F5-841B4D389537}"/>
              </a:ext>
            </a:extLst>
          </p:cNvPr>
          <p:cNvSpPr/>
          <p:nvPr/>
        </p:nvSpPr>
        <p:spPr>
          <a:xfrm>
            <a:off x="443849" y="7117680"/>
            <a:ext cx="2093303" cy="547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2000" b="1" dirty="0">
                <a:latin typeface="Century Schoolbook"/>
              </a:rPr>
              <a:t>HOBBY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llo Modern Resume by Slidesgo">
  <a:themeElements>
    <a:clrScheme name="Simple Light">
      <a:dk1>
        <a:srgbClr val="2D2D2D"/>
      </a:dk1>
      <a:lt1>
        <a:srgbClr val="FFFFFF"/>
      </a:lt1>
      <a:dk2>
        <a:srgbClr val="595959"/>
      </a:dk2>
      <a:lt2>
        <a:srgbClr val="EEEEEE"/>
      </a:lt2>
      <a:accent1>
        <a:srgbClr val="F2DFDC"/>
      </a:accent1>
      <a:accent2>
        <a:srgbClr val="212121"/>
      </a:accent2>
      <a:accent3>
        <a:srgbClr val="78909C"/>
      </a:accent3>
      <a:accent4>
        <a:srgbClr val="F6F0EF"/>
      </a:accent4>
      <a:accent5>
        <a:srgbClr val="E4C4BF"/>
      </a:accent5>
      <a:accent6>
        <a:srgbClr val="CEAA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Jello Modern Resume by Slidesgo</vt:lpstr>
      <vt:lpstr>Slidesgo Final Pages</vt:lpstr>
      <vt:lpstr>Matheus Ricardo Belli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TAYA LOREN MIAS</dc:title>
  <cp:revision>394</cp:revision>
  <dcterms:modified xsi:type="dcterms:W3CDTF">2023-06-02T01:21:37Z</dcterms:modified>
</cp:coreProperties>
</file>