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xygen"/>
      <p:regular r:id="rId16"/>
      <p:bold r:id="rId17"/>
    </p:embeddedFont>
    <p:embeddedFont>
      <p:font typeface="Playfair Display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Bebas Neu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ebasNeue-regular.fntdata"/><Relationship Id="rId25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xygen-bold.fntdata"/><Relationship Id="rId16" Type="http://schemas.openxmlformats.org/officeDocument/2006/relationships/font" Target="fonts/Oxygen-regular.fntdata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ebf3ed16c2_8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ebf3ed16c2_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ef0ca655a7_0_12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ef0ca655a7_0_12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e2c48ba1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e2c48ba1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f08b59a75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f08b59a75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1e2c48ba1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1e2c48ba1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ebf3ed16c2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ebf3ed16c2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e2c48ba1d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e2c48ba1d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ebf3ed16c2_8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ebf3ed16c2_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ebf3ed16c2_8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ebf3ed16c2_8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ebf3ed16c2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ebf3ed16c2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1"/>
            <a:ext cx="9144022" cy="5143499"/>
            <a:chOff x="0" y="1"/>
            <a:chExt cx="9144022" cy="514349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4397176"/>
              <a:ext cx="9144022" cy="746324"/>
              <a:chOff x="0" y="4397176"/>
              <a:chExt cx="9144022" cy="746324"/>
            </a:xfrm>
          </p:grpSpPr>
          <p:sp>
            <p:nvSpPr>
              <p:cNvPr id="11" name="Google Shape;11;p2"/>
              <p:cNvSpPr/>
              <p:nvPr/>
            </p:nvSpPr>
            <p:spPr>
              <a:xfrm rot="-5400000">
                <a:off x="4389812" y="46124"/>
                <a:ext cx="364397" cy="9139314"/>
              </a:xfrm>
              <a:custGeom>
                <a:rect b="b" l="l" r="r" t="t"/>
                <a:pathLst>
                  <a:path extrusionOk="0" h="108714" w="38776">
                    <a:moveTo>
                      <a:pt x="19792" y="108714"/>
                    </a:moveTo>
                    <a:cubicBezTo>
                      <a:pt x="29521" y="94386"/>
                      <a:pt x="32810" y="82511"/>
                      <a:pt x="30803" y="68239"/>
                    </a:cubicBezTo>
                    <a:cubicBezTo>
                      <a:pt x="29883" y="61744"/>
                      <a:pt x="27486" y="54719"/>
                      <a:pt x="25925" y="48336"/>
                    </a:cubicBezTo>
                    <a:cubicBezTo>
                      <a:pt x="19374" y="21826"/>
                      <a:pt x="27625" y="8474"/>
                      <a:pt x="38775" y="0"/>
                    </a:cubicBezTo>
                    <a:lnTo>
                      <a:pt x="1" y="0"/>
                    </a:lnTo>
                    <a:lnTo>
                      <a:pt x="1" y="10871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55607C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 rot="-5400000">
                <a:off x="4426188" y="-24389"/>
                <a:ext cx="289208" cy="9132337"/>
              </a:xfrm>
              <a:custGeom>
                <a:rect b="b" l="l" r="r" t="t"/>
                <a:pathLst>
                  <a:path extrusionOk="0" fill="none" h="108631" w="30775">
                    <a:moveTo>
                      <a:pt x="10008" y="1"/>
                    </a:moveTo>
                    <a:cubicBezTo>
                      <a:pt x="251" y="14970"/>
                      <a:pt x="0" y="37577"/>
                      <a:pt x="6356" y="52462"/>
                    </a:cubicBezTo>
                    <a:cubicBezTo>
                      <a:pt x="10063" y="61243"/>
                      <a:pt x="14719" y="66455"/>
                      <a:pt x="18844" y="72031"/>
                    </a:cubicBezTo>
                    <a:cubicBezTo>
                      <a:pt x="28155" y="84574"/>
                      <a:pt x="30775" y="96310"/>
                      <a:pt x="28405" y="108631"/>
                    </a:cubicBezTo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E8D4A8"/>
                  </a:gs>
                </a:gsLst>
                <a:lin ang="5400012" scaled="0"/>
              </a:gradFill>
              <a:ln cap="flat" cmpd="sng" w="9050">
                <a:solidFill>
                  <a:srgbClr val="B38326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-5400000">
                <a:off x="4211946" y="211424"/>
                <a:ext cx="720130" cy="9144022"/>
              </a:xfrm>
              <a:custGeom>
                <a:rect b="b" l="l" r="r" t="t"/>
                <a:pathLst>
                  <a:path extrusionOk="0" h="108770" w="76630">
                    <a:moveTo>
                      <a:pt x="48642" y="0"/>
                    </a:moveTo>
                    <a:lnTo>
                      <a:pt x="0" y="0"/>
                    </a:lnTo>
                    <a:lnTo>
                      <a:pt x="0" y="108769"/>
                    </a:lnTo>
                    <a:lnTo>
                      <a:pt x="73145" y="108769"/>
                    </a:lnTo>
                    <a:cubicBezTo>
                      <a:pt x="73145" y="108769"/>
                      <a:pt x="76629" y="91738"/>
                      <a:pt x="63500" y="74566"/>
                    </a:cubicBezTo>
                    <a:cubicBezTo>
                      <a:pt x="44155" y="49172"/>
                      <a:pt x="38050" y="28767"/>
                      <a:pt x="486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-5400000">
                <a:off x="4390729" y="32639"/>
                <a:ext cx="362565" cy="9144022"/>
              </a:xfrm>
              <a:custGeom>
                <a:rect b="b" l="l" r="r" t="t"/>
                <a:pathLst>
                  <a:path extrusionOk="0" fill="none" h="108770" w="38581">
                    <a:moveTo>
                      <a:pt x="35096" y="108769"/>
                    </a:moveTo>
                    <a:cubicBezTo>
                      <a:pt x="35096" y="108769"/>
                      <a:pt x="38580" y="91738"/>
                      <a:pt x="25451" y="74566"/>
                    </a:cubicBezTo>
                    <a:cubicBezTo>
                      <a:pt x="6078" y="49172"/>
                      <a:pt x="1" y="28823"/>
                      <a:pt x="10566" y="0"/>
                    </a:cubicBezTo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E8D4A8"/>
                  </a:gs>
                </a:gsLst>
                <a:lin ang="5400012" scaled="0"/>
              </a:gradFill>
              <a:ln cap="flat" cmpd="sng" w="26475">
                <a:solidFill>
                  <a:srgbClr val="B38326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0" y="1"/>
              <a:ext cx="9144022" cy="746324"/>
              <a:chOff x="0" y="1"/>
              <a:chExt cx="9144022" cy="746324"/>
            </a:xfrm>
          </p:grpSpPr>
          <p:sp>
            <p:nvSpPr>
              <p:cNvPr id="16" name="Google Shape;16;p2"/>
              <p:cNvSpPr/>
              <p:nvPr/>
            </p:nvSpPr>
            <p:spPr>
              <a:xfrm rot="5400000">
                <a:off x="4389812" y="-4041938"/>
                <a:ext cx="364397" cy="9139314"/>
              </a:xfrm>
              <a:custGeom>
                <a:rect b="b" l="l" r="r" t="t"/>
                <a:pathLst>
                  <a:path extrusionOk="0" h="108714" w="38776">
                    <a:moveTo>
                      <a:pt x="19792" y="108714"/>
                    </a:moveTo>
                    <a:cubicBezTo>
                      <a:pt x="29521" y="94386"/>
                      <a:pt x="32810" y="82511"/>
                      <a:pt x="30803" y="68239"/>
                    </a:cubicBezTo>
                    <a:cubicBezTo>
                      <a:pt x="29883" y="61744"/>
                      <a:pt x="27486" y="54719"/>
                      <a:pt x="25925" y="48336"/>
                    </a:cubicBezTo>
                    <a:cubicBezTo>
                      <a:pt x="19374" y="21826"/>
                      <a:pt x="27625" y="8474"/>
                      <a:pt x="38775" y="0"/>
                    </a:cubicBezTo>
                    <a:lnTo>
                      <a:pt x="1" y="0"/>
                    </a:lnTo>
                    <a:lnTo>
                      <a:pt x="1" y="10871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55607C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400000">
                <a:off x="4428626" y="-3964447"/>
                <a:ext cx="289208" cy="9132337"/>
              </a:xfrm>
              <a:custGeom>
                <a:rect b="b" l="l" r="r" t="t"/>
                <a:pathLst>
                  <a:path extrusionOk="0" fill="none" h="108631" w="30775">
                    <a:moveTo>
                      <a:pt x="10008" y="1"/>
                    </a:moveTo>
                    <a:cubicBezTo>
                      <a:pt x="251" y="14970"/>
                      <a:pt x="0" y="37577"/>
                      <a:pt x="6356" y="52462"/>
                    </a:cubicBezTo>
                    <a:cubicBezTo>
                      <a:pt x="10063" y="61243"/>
                      <a:pt x="14719" y="66455"/>
                      <a:pt x="18844" y="72031"/>
                    </a:cubicBezTo>
                    <a:cubicBezTo>
                      <a:pt x="28155" y="84574"/>
                      <a:pt x="30775" y="96310"/>
                      <a:pt x="28405" y="108631"/>
                    </a:cubicBezTo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E8D4A8"/>
                  </a:gs>
                </a:gsLst>
                <a:lin ang="5400012" scaled="0"/>
              </a:gradFill>
              <a:ln cap="flat" cmpd="sng" w="9050">
                <a:solidFill>
                  <a:srgbClr val="B38326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5400000">
                <a:off x="4211946" y="-4211945"/>
                <a:ext cx="720130" cy="9144022"/>
              </a:xfrm>
              <a:custGeom>
                <a:rect b="b" l="l" r="r" t="t"/>
                <a:pathLst>
                  <a:path extrusionOk="0" h="108770" w="76630">
                    <a:moveTo>
                      <a:pt x="48642" y="0"/>
                    </a:moveTo>
                    <a:lnTo>
                      <a:pt x="0" y="0"/>
                    </a:lnTo>
                    <a:lnTo>
                      <a:pt x="0" y="108769"/>
                    </a:lnTo>
                    <a:lnTo>
                      <a:pt x="73145" y="108769"/>
                    </a:lnTo>
                    <a:cubicBezTo>
                      <a:pt x="73145" y="108769"/>
                      <a:pt x="76629" y="91738"/>
                      <a:pt x="63500" y="74566"/>
                    </a:cubicBezTo>
                    <a:cubicBezTo>
                      <a:pt x="44155" y="49172"/>
                      <a:pt x="38050" y="28767"/>
                      <a:pt x="486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5400000">
                <a:off x="4390729" y="-4033160"/>
                <a:ext cx="362565" cy="9144022"/>
              </a:xfrm>
              <a:custGeom>
                <a:rect b="b" l="l" r="r" t="t"/>
                <a:pathLst>
                  <a:path extrusionOk="0" fill="none" h="108770" w="38581">
                    <a:moveTo>
                      <a:pt x="35096" y="108769"/>
                    </a:moveTo>
                    <a:cubicBezTo>
                      <a:pt x="35096" y="108769"/>
                      <a:pt x="38580" y="91738"/>
                      <a:pt x="25451" y="74566"/>
                    </a:cubicBezTo>
                    <a:cubicBezTo>
                      <a:pt x="6078" y="49172"/>
                      <a:pt x="1" y="28823"/>
                      <a:pt x="10566" y="0"/>
                    </a:cubicBezTo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E8D4A8"/>
                  </a:gs>
                </a:gsLst>
                <a:lin ang="5400012" scaled="0"/>
              </a:gradFill>
              <a:ln cap="flat" cmpd="sng" w="26475">
                <a:solidFill>
                  <a:srgbClr val="B38326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" name="Google Shape;20;p2"/>
          <p:cNvGrpSpPr/>
          <p:nvPr/>
        </p:nvGrpSpPr>
        <p:grpSpPr>
          <a:xfrm>
            <a:off x="553000" y="669225"/>
            <a:ext cx="5504100" cy="3322800"/>
            <a:chOff x="553000" y="669225"/>
            <a:chExt cx="5504100" cy="3322800"/>
          </a:xfrm>
        </p:grpSpPr>
        <p:sp>
          <p:nvSpPr>
            <p:cNvPr id="21" name="Google Shape;21;p2"/>
            <p:cNvSpPr/>
            <p:nvPr/>
          </p:nvSpPr>
          <p:spPr>
            <a:xfrm>
              <a:off x="5195775" y="669225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7" y="1032"/>
                  </a:moveTo>
                  <a:cubicBezTo>
                    <a:pt x="2007" y="474"/>
                    <a:pt x="1561" y="1"/>
                    <a:pt x="1004" y="1"/>
                  </a:cubicBezTo>
                  <a:cubicBezTo>
                    <a:pt x="446" y="1"/>
                    <a:pt x="0" y="447"/>
                    <a:pt x="0" y="1032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1" y="2035"/>
                    <a:pt x="2007" y="1589"/>
                    <a:pt x="2007" y="1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50375" y="373832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2100" y="1996825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8" y="1004"/>
                  </a:moveTo>
                  <a:cubicBezTo>
                    <a:pt x="2008" y="447"/>
                    <a:pt x="1562" y="1"/>
                    <a:pt x="1004" y="1"/>
                  </a:cubicBezTo>
                  <a:cubicBezTo>
                    <a:pt x="446" y="1"/>
                    <a:pt x="0" y="447"/>
                    <a:pt x="0" y="1004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2" y="2035"/>
                    <a:pt x="2008" y="1562"/>
                    <a:pt x="2008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58375" y="3609400"/>
              <a:ext cx="25800" cy="25825"/>
            </a:xfrm>
            <a:custGeom>
              <a:rect b="b" l="l" r="r" t="t"/>
              <a:pathLst>
                <a:path extrusionOk="0" h="1033" w="1032">
                  <a:moveTo>
                    <a:pt x="1032" y="531"/>
                  </a:moveTo>
                  <a:cubicBezTo>
                    <a:pt x="1032" y="252"/>
                    <a:pt x="809" y="1"/>
                    <a:pt x="530" y="1"/>
                  </a:cubicBezTo>
                  <a:cubicBezTo>
                    <a:pt x="251" y="1"/>
                    <a:pt x="1" y="252"/>
                    <a:pt x="1" y="531"/>
                  </a:cubicBezTo>
                  <a:cubicBezTo>
                    <a:pt x="1" y="809"/>
                    <a:pt x="251" y="1032"/>
                    <a:pt x="530" y="1032"/>
                  </a:cubicBezTo>
                  <a:cubicBezTo>
                    <a:pt x="837" y="1032"/>
                    <a:pt x="1032" y="809"/>
                    <a:pt x="1032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162200" y="1899275"/>
              <a:ext cx="26525" cy="26500"/>
            </a:xfrm>
            <a:custGeom>
              <a:rect b="b" l="l" r="r" t="t"/>
              <a:pathLst>
                <a:path extrusionOk="0" h="1060" w="1061">
                  <a:moveTo>
                    <a:pt x="1060" y="530"/>
                  </a:moveTo>
                  <a:cubicBezTo>
                    <a:pt x="1060" y="251"/>
                    <a:pt x="809" y="0"/>
                    <a:pt x="530" y="0"/>
                  </a:cubicBezTo>
                  <a:cubicBezTo>
                    <a:pt x="252" y="0"/>
                    <a:pt x="1" y="251"/>
                    <a:pt x="1" y="530"/>
                  </a:cubicBezTo>
                  <a:cubicBezTo>
                    <a:pt x="1" y="808"/>
                    <a:pt x="252" y="1059"/>
                    <a:pt x="530" y="1059"/>
                  </a:cubicBezTo>
                  <a:cubicBezTo>
                    <a:pt x="809" y="1059"/>
                    <a:pt x="1060" y="836"/>
                    <a:pt x="1060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1800" y="1073675"/>
              <a:ext cx="26500" cy="26525"/>
            </a:xfrm>
            <a:custGeom>
              <a:rect b="b" l="l" r="r" t="t"/>
              <a:pathLst>
                <a:path extrusionOk="0" h="1061" w="1060">
                  <a:moveTo>
                    <a:pt x="1060" y="531"/>
                  </a:moveTo>
                  <a:cubicBezTo>
                    <a:pt x="1060" y="809"/>
                    <a:pt x="809" y="1060"/>
                    <a:pt x="530" y="1060"/>
                  </a:cubicBezTo>
                  <a:cubicBezTo>
                    <a:pt x="224" y="1060"/>
                    <a:pt x="1" y="809"/>
                    <a:pt x="1" y="531"/>
                  </a:cubicBezTo>
                  <a:cubicBezTo>
                    <a:pt x="1" y="224"/>
                    <a:pt x="224" y="1"/>
                    <a:pt x="530" y="1"/>
                  </a:cubicBezTo>
                  <a:cubicBezTo>
                    <a:pt x="809" y="1"/>
                    <a:pt x="1060" y="224"/>
                    <a:pt x="1060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31300" y="3965525"/>
              <a:ext cx="25800" cy="26500"/>
            </a:xfrm>
            <a:custGeom>
              <a:rect b="b" l="l" r="r" t="t"/>
              <a:pathLst>
                <a:path extrusionOk="0" h="1060" w="1032">
                  <a:moveTo>
                    <a:pt x="1032" y="530"/>
                  </a:moveTo>
                  <a:cubicBezTo>
                    <a:pt x="1032" y="251"/>
                    <a:pt x="781" y="0"/>
                    <a:pt x="502" y="0"/>
                  </a:cubicBezTo>
                  <a:cubicBezTo>
                    <a:pt x="224" y="0"/>
                    <a:pt x="1" y="251"/>
                    <a:pt x="1" y="530"/>
                  </a:cubicBezTo>
                  <a:cubicBezTo>
                    <a:pt x="1" y="809"/>
                    <a:pt x="224" y="1059"/>
                    <a:pt x="502" y="1059"/>
                  </a:cubicBezTo>
                  <a:cubicBezTo>
                    <a:pt x="781" y="1059"/>
                    <a:pt x="1032" y="809"/>
                    <a:pt x="1032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3000" y="1577975"/>
              <a:ext cx="32775" cy="33475"/>
            </a:xfrm>
            <a:custGeom>
              <a:rect b="b" l="l" r="r" t="t"/>
              <a:pathLst>
                <a:path extrusionOk="0" h="1339" w="1311">
                  <a:moveTo>
                    <a:pt x="1311" y="670"/>
                  </a:moveTo>
                  <a:cubicBezTo>
                    <a:pt x="1311" y="1032"/>
                    <a:pt x="1004" y="1339"/>
                    <a:pt x="642" y="1339"/>
                  </a:cubicBezTo>
                  <a:cubicBezTo>
                    <a:pt x="280" y="1339"/>
                    <a:pt x="1" y="1032"/>
                    <a:pt x="1" y="670"/>
                  </a:cubicBezTo>
                  <a:cubicBezTo>
                    <a:pt x="1" y="307"/>
                    <a:pt x="280" y="1"/>
                    <a:pt x="642" y="1"/>
                  </a:cubicBezTo>
                  <a:cubicBezTo>
                    <a:pt x="1004" y="1"/>
                    <a:pt x="1311" y="307"/>
                    <a:pt x="1311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0425" y="2833775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79"/>
                    <a:pt x="1032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32"/>
                    <a:pt x="335" y="1339"/>
                    <a:pt x="669" y="1339"/>
                  </a:cubicBezTo>
                  <a:cubicBezTo>
                    <a:pt x="1032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171200" y="889988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80"/>
                    <a:pt x="1031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60"/>
                    <a:pt x="335" y="1339"/>
                    <a:pt x="669" y="1339"/>
                  </a:cubicBezTo>
                  <a:cubicBezTo>
                    <a:pt x="1031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158925" y="1073675"/>
            <a:ext cx="292025" cy="252300"/>
          </a:xfrm>
          <a:custGeom>
            <a:rect b="b" l="l" r="r" t="t"/>
            <a:pathLst>
              <a:path extrusionOk="0" fill="none" h="10092" w="11681">
                <a:moveTo>
                  <a:pt x="5827" y="1"/>
                </a:moveTo>
                <a:lnTo>
                  <a:pt x="1" y="10092"/>
                </a:lnTo>
                <a:lnTo>
                  <a:pt x="11680" y="10092"/>
                </a:lnTo>
                <a:close/>
              </a:path>
            </a:pathLst>
          </a:custGeom>
          <a:noFill/>
          <a:ln cap="flat" cmpd="sng" w="6275">
            <a:solidFill>
              <a:srgbClr val="E8D4A8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21050" y="780575"/>
            <a:ext cx="292025" cy="252300"/>
          </a:xfrm>
          <a:custGeom>
            <a:rect b="b" l="l" r="r" t="t"/>
            <a:pathLst>
              <a:path extrusionOk="0" fill="none" h="10092" w="11681">
                <a:moveTo>
                  <a:pt x="5854" y="1"/>
                </a:moveTo>
                <a:lnTo>
                  <a:pt x="1" y="10091"/>
                </a:lnTo>
                <a:lnTo>
                  <a:pt x="11680" y="10091"/>
                </a:lnTo>
                <a:close/>
              </a:path>
            </a:pathLst>
          </a:custGeom>
          <a:noFill/>
          <a:ln cap="flat" cmpd="sng" w="6275">
            <a:solidFill>
              <a:srgbClr val="E8D4A8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61000" y="3992025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rgbClr val="E8D4A8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721175" y="3923975"/>
            <a:ext cx="228600" cy="198625"/>
          </a:xfrm>
          <a:custGeom>
            <a:rect b="b" l="l" r="r" t="t"/>
            <a:pathLst>
              <a:path extrusionOk="0" fill="none" h="7945" w="9144">
                <a:moveTo>
                  <a:pt x="4572" y="0"/>
                </a:moveTo>
                <a:lnTo>
                  <a:pt x="0" y="7945"/>
                </a:lnTo>
                <a:lnTo>
                  <a:pt x="9143" y="7945"/>
                </a:lnTo>
                <a:close/>
              </a:path>
            </a:pathLst>
          </a:custGeom>
          <a:noFill/>
          <a:ln cap="flat" cmpd="sng" w="6275">
            <a:solidFill>
              <a:srgbClr val="E8D4A8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8513075" y="3992025"/>
            <a:ext cx="230000" cy="198625"/>
          </a:xfrm>
          <a:custGeom>
            <a:rect b="b" l="l" r="r" t="t"/>
            <a:pathLst>
              <a:path extrusionOk="0" fill="none" h="7945" w="9200">
                <a:moveTo>
                  <a:pt x="4600" y="0"/>
                </a:moveTo>
                <a:lnTo>
                  <a:pt x="1" y="7945"/>
                </a:lnTo>
                <a:lnTo>
                  <a:pt x="9200" y="7945"/>
                </a:lnTo>
                <a:close/>
              </a:path>
            </a:pathLst>
          </a:custGeom>
          <a:noFill/>
          <a:ln cap="flat" cmpd="sng" w="6275">
            <a:solidFill>
              <a:srgbClr val="E8D4A8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501275" y="-152725"/>
            <a:ext cx="1025050" cy="539075"/>
            <a:chOff x="716500" y="2993400"/>
            <a:chExt cx="1025050" cy="539075"/>
          </a:xfrm>
        </p:grpSpPr>
        <p:sp>
          <p:nvSpPr>
            <p:cNvPr id="37" name="Google Shape;37;p2"/>
            <p:cNvSpPr/>
            <p:nvPr/>
          </p:nvSpPr>
          <p:spPr>
            <a:xfrm>
              <a:off x="716500" y="2993400"/>
              <a:ext cx="1025050" cy="27025"/>
            </a:xfrm>
            <a:custGeom>
              <a:rect b="b" l="l" r="r" t="t"/>
              <a:pathLst>
                <a:path extrusionOk="0" fill="none" h="1081" w="41002">
                  <a:moveTo>
                    <a:pt x="1" y="1"/>
                  </a:moveTo>
                  <a:cubicBezTo>
                    <a:pt x="3417" y="1"/>
                    <a:pt x="3417" y="1080"/>
                    <a:pt x="6834" y="1080"/>
                  </a:cubicBezTo>
                  <a:cubicBezTo>
                    <a:pt x="10251" y="1080"/>
                    <a:pt x="10251" y="1"/>
                    <a:pt x="13659" y="1"/>
                  </a:cubicBezTo>
                  <a:cubicBezTo>
                    <a:pt x="17076" y="1"/>
                    <a:pt x="17076" y="1080"/>
                    <a:pt x="20501" y="1080"/>
                  </a:cubicBezTo>
                  <a:cubicBezTo>
                    <a:pt x="23909" y="1080"/>
                    <a:pt x="23909" y="1"/>
                    <a:pt x="27335" y="1"/>
                  </a:cubicBezTo>
                  <a:cubicBezTo>
                    <a:pt x="30743" y="1"/>
                    <a:pt x="30743" y="1080"/>
                    <a:pt x="34168" y="1080"/>
                  </a:cubicBezTo>
                  <a:cubicBezTo>
                    <a:pt x="37585" y="1080"/>
                    <a:pt x="37585" y="1"/>
                    <a:pt x="41002" y="1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16500" y="3066350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8"/>
                    <a:pt x="6834" y="1088"/>
                  </a:cubicBezTo>
                  <a:cubicBezTo>
                    <a:pt x="10251" y="1088"/>
                    <a:pt x="10251" y="0"/>
                    <a:pt x="13659" y="0"/>
                  </a:cubicBezTo>
                  <a:cubicBezTo>
                    <a:pt x="17076" y="0"/>
                    <a:pt x="17076" y="1088"/>
                    <a:pt x="20501" y="1088"/>
                  </a:cubicBezTo>
                  <a:cubicBezTo>
                    <a:pt x="23909" y="1088"/>
                    <a:pt x="23909" y="0"/>
                    <a:pt x="27335" y="0"/>
                  </a:cubicBezTo>
                  <a:cubicBezTo>
                    <a:pt x="30743" y="0"/>
                    <a:pt x="30743" y="1088"/>
                    <a:pt x="34168" y="1088"/>
                  </a:cubicBezTo>
                  <a:cubicBezTo>
                    <a:pt x="37585" y="1088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6500" y="313972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79"/>
                    <a:pt x="6834" y="1079"/>
                  </a:cubicBezTo>
                  <a:cubicBezTo>
                    <a:pt x="10251" y="1079"/>
                    <a:pt x="10251" y="0"/>
                    <a:pt x="13659" y="0"/>
                  </a:cubicBezTo>
                  <a:cubicBezTo>
                    <a:pt x="17076" y="0"/>
                    <a:pt x="17076" y="1079"/>
                    <a:pt x="20501" y="1079"/>
                  </a:cubicBezTo>
                  <a:cubicBezTo>
                    <a:pt x="23909" y="1079"/>
                    <a:pt x="23909" y="0"/>
                    <a:pt x="27335" y="0"/>
                  </a:cubicBezTo>
                  <a:cubicBezTo>
                    <a:pt x="30743" y="0"/>
                    <a:pt x="30743" y="1079"/>
                    <a:pt x="34168" y="1079"/>
                  </a:cubicBezTo>
                  <a:cubicBezTo>
                    <a:pt x="37585" y="107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16500" y="32128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16500" y="3286025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9"/>
                    <a:pt x="6834" y="1089"/>
                  </a:cubicBezTo>
                  <a:cubicBezTo>
                    <a:pt x="10251" y="1089"/>
                    <a:pt x="10251" y="0"/>
                    <a:pt x="13659" y="0"/>
                  </a:cubicBezTo>
                  <a:cubicBezTo>
                    <a:pt x="17076" y="0"/>
                    <a:pt x="17076" y="1089"/>
                    <a:pt x="20501" y="1089"/>
                  </a:cubicBezTo>
                  <a:cubicBezTo>
                    <a:pt x="23909" y="1089"/>
                    <a:pt x="23909" y="0"/>
                    <a:pt x="27335" y="0"/>
                  </a:cubicBezTo>
                  <a:cubicBezTo>
                    <a:pt x="30743" y="0"/>
                    <a:pt x="30743" y="1089"/>
                    <a:pt x="34168" y="1089"/>
                  </a:cubicBezTo>
                  <a:cubicBezTo>
                    <a:pt x="37585" y="108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16500" y="33591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6500" y="3432550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16500" y="35054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2"/>
          <p:cNvSpPr/>
          <p:nvPr/>
        </p:nvSpPr>
        <p:spPr>
          <a:xfrm>
            <a:off x="8157775" y="3918625"/>
            <a:ext cx="474400" cy="237300"/>
          </a:xfrm>
          <a:custGeom>
            <a:rect b="b" l="l" r="r" t="t"/>
            <a:pathLst>
              <a:path extrusionOk="0" fill="none" h="9492" w="18976">
                <a:moveTo>
                  <a:pt x="18976" y="9492"/>
                </a:moveTo>
                <a:cubicBezTo>
                  <a:pt x="18976" y="4246"/>
                  <a:pt x="14729" y="0"/>
                  <a:pt x="9493" y="0"/>
                </a:cubicBezTo>
                <a:cubicBezTo>
                  <a:pt x="4247" y="0"/>
                  <a:pt x="1" y="4246"/>
                  <a:pt x="1" y="9492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-179400" y="3566875"/>
            <a:ext cx="474400" cy="237300"/>
          </a:xfrm>
          <a:custGeom>
            <a:rect b="b" l="l" r="r" t="t"/>
            <a:pathLst>
              <a:path extrusionOk="0" fill="none" h="9492" w="18976">
                <a:moveTo>
                  <a:pt x="18976" y="9492"/>
                </a:moveTo>
                <a:cubicBezTo>
                  <a:pt x="18976" y="4246"/>
                  <a:pt x="14729" y="0"/>
                  <a:pt x="9493" y="0"/>
                </a:cubicBezTo>
                <a:cubicBezTo>
                  <a:pt x="4247" y="0"/>
                  <a:pt x="1" y="4246"/>
                  <a:pt x="1" y="9492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2009875" y="-108875"/>
            <a:ext cx="474400" cy="237300"/>
          </a:xfrm>
          <a:custGeom>
            <a:rect b="b" l="l" r="r" t="t"/>
            <a:pathLst>
              <a:path extrusionOk="0" fill="none" h="9492" w="18976">
                <a:moveTo>
                  <a:pt x="18976" y="9492"/>
                </a:moveTo>
                <a:cubicBezTo>
                  <a:pt x="18976" y="4246"/>
                  <a:pt x="14729" y="0"/>
                  <a:pt x="9493" y="0"/>
                </a:cubicBezTo>
                <a:cubicBezTo>
                  <a:pt x="4247" y="0"/>
                  <a:pt x="1" y="4246"/>
                  <a:pt x="1" y="9492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5850550" y="4967975"/>
            <a:ext cx="474400" cy="237300"/>
          </a:xfrm>
          <a:custGeom>
            <a:rect b="b" l="l" r="r" t="t"/>
            <a:pathLst>
              <a:path extrusionOk="0" fill="none" h="9492" w="18976">
                <a:moveTo>
                  <a:pt x="18976" y="9492"/>
                </a:moveTo>
                <a:cubicBezTo>
                  <a:pt x="18976" y="4246"/>
                  <a:pt x="14729" y="0"/>
                  <a:pt x="9493" y="0"/>
                </a:cubicBezTo>
                <a:cubicBezTo>
                  <a:pt x="4247" y="0"/>
                  <a:pt x="1" y="4246"/>
                  <a:pt x="1" y="9492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610525" y="2047725"/>
            <a:ext cx="488875" cy="488850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rgbClr val="E8D4A8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503925" y="709925"/>
            <a:ext cx="488875" cy="488850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rgbClr val="E8D4A8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437875" y="3635225"/>
            <a:ext cx="488875" cy="488850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rgbClr val="E8D4A8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 txBox="1"/>
          <p:nvPr>
            <p:ph type="ctrTitle"/>
          </p:nvPr>
        </p:nvSpPr>
        <p:spPr>
          <a:xfrm>
            <a:off x="715050" y="1259350"/>
            <a:ext cx="7713900" cy="21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5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3" name="Google Shape;53;p2"/>
          <p:cNvSpPr txBox="1"/>
          <p:nvPr>
            <p:ph idx="1" type="subTitle"/>
          </p:nvPr>
        </p:nvSpPr>
        <p:spPr>
          <a:xfrm>
            <a:off x="2392500" y="347465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11"/>
          <p:cNvGrpSpPr/>
          <p:nvPr/>
        </p:nvGrpSpPr>
        <p:grpSpPr>
          <a:xfrm>
            <a:off x="0" y="0"/>
            <a:ext cx="9144011" cy="5143491"/>
            <a:chOff x="0" y="0"/>
            <a:chExt cx="9144011" cy="5143491"/>
          </a:xfrm>
        </p:grpSpPr>
        <p:sp>
          <p:nvSpPr>
            <p:cNvPr id="350" name="Google Shape;350;p11"/>
            <p:cNvSpPr/>
            <p:nvPr/>
          </p:nvSpPr>
          <p:spPr>
            <a:xfrm>
              <a:off x="0" y="1610650"/>
              <a:ext cx="1710952" cy="3525875"/>
            </a:xfrm>
            <a:custGeom>
              <a:rect b="b" l="l" r="r" t="t"/>
              <a:pathLst>
                <a:path extrusionOk="0" h="121540" w="58978">
                  <a:moveTo>
                    <a:pt x="24381" y="0"/>
                  </a:moveTo>
                  <a:lnTo>
                    <a:pt x="0" y="0"/>
                  </a:lnTo>
                  <a:lnTo>
                    <a:pt x="0" y="121540"/>
                  </a:lnTo>
                  <a:lnTo>
                    <a:pt x="53580" y="121540"/>
                  </a:lnTo>
                  <a:cubicBezTo>
                    <a:pt x="53580" y="121540"/>
                    <a:pt x="58977" y="102181"/>
                    <a:pt x="42098" y="83305"/>
                  </a:cubicBezTo>
                  <a:cubicBezTo>
                    <a:pt x="17717" y="56024"/>
                    <a:pt x="11767" y="32178"/>
                    <a:pt x="24381" y="0"/>
                  </a:cubicBezTo>
                  <a:close/>
                </a:path>
              </a:pathLst>
            </a:custGeom>
            <a:solidFill>
              <a:srgbClr val="1E2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0" y="0"/>
              <a:ext cx="3210025" cy="2038225"/>
            </a:xfrm>
            <a:custGeom>
              <a:rect b="b" l="l" r="r" t="t"/>
              <a:pathLst>
                <a:path extrusionOk="0" h="81529" w="128401">
                  <a:moveTo>
                    <a:pt x="128401" y="0"/>
                  </a:moveTo>
                  <a:lnTo>
                    <a:pt x="0" y="0"/>
                  </a:lnTo>
                  <a:lnTo>
                    <a:pt x="0" y="81529"/>
                  </a:lnTo>
                  <a:cubicBezTo>
                    <a:pt x="12962" y="81529"/>
                    <a:pt x="25461" y="75463"/>
                    <a:pt x="34373" y="66051"/>
                  </a:cubicBezTo>
                  <a:cubicBezTo>
                    <a:pt x="43267" y="56639"/>
                    <a:pt x="50493" y="45363"/>
                    <a:pt x="61252" y="38137"/>
                  </a:cubicBezTo>
                  <a:cubicBezTo>
                    <a:pt x="72501" y="30590"/>
                    <a:pt x="86338" y="28297"/>
                    <a:pt x="99345" y="24568"/>
                  </a:cubicBezTo>
                  <a:cubicBezTo>
                    <a:pt x="112369" y="20813"/>
                    <a:pt x="125555" y="12739"/>
                    <a:pt x="12840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7669550" y="0"/>
              <a:ext cx="1474450" cy="3038500"/>
            </a:xfrm>
            <a:custGeom>
              <a:rect b="b" l="l" r="r" t="t"/>
              <a:pathLst>
                <a:path extrusionOk="0" h="121540" w="58978">
                  <a:moveTo>
                    <a:pt x="34605" y="121540"/>
                  </a:moveTo>
                  <a:lnTo>
                    <a:pt x="58977" y="121540"/>
                  </a:lnTo>
                  <a:lnTo>
                    <a:pt x="58977" y="0"/>
                  </a:lnTo>
                  <a:lnTo>
                    <a:pt x="5398" y="0"/>
                  </a:lnTo>
                  <a:cubicBezTo>
                    <a:pt x="5398" y="0"/>
                    <a:pt x="0" y="19359"/>
                    <a:pt x="16879" y="38235"/>
                  </a:cubicBezTo>
                  <a:cubicBezTo>
                    <a:pt x="41260" y="65516"/>
                    <a:pt x="47211" y="89371"/>
                    <a:pt x="34605" y="121540"/>
                  </a:cubicBezTo>
                  <a:close/>
                </a:path>
              </a:pathLst>
            </a:custGeom>
            <a:solidFill>
              <a:srgbClr val="1E2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5007200" y="2615653"/>
              <a:ext cx="4136811" cy="2527838"/>
            </a:xfrm>
            <a:custGeom>
              <a:rect b="b" l="l" r="r" t="t"/>
              <a:pathLst>
                <a:path extrusionOk="0" h="81530" w="133424">
                  <a:moveTo>
                    <a:pt x="133423" y="1"/>
                  </a:moveTo>
                  <a:lnTo>
                    <a:pt x="133423" y="81530"/>
                  </a:lnTo>
                  <a:lnTo>
                    <a:pt x="0" y="81530"/>
                  </a:lnTo>
                  <a:cubicBezTo>
                    <a:pt x="2364" y="68648"/>
                    <a:pt x="18520" y="60521"/>
                    <a:pt x="36032" y="57354"/>
                  </a:cubicBezTo>
                  <a:cubicBezTo>
                    <a:pt x="53535" y="54187"/>
                    <a:pt x="66480" y="55864"/>
                    <a:pt x="81360" y="45355"/>
                  </a:cubicBezTo>
                  <a:cubicBezTo>
                    <a:pt x="94144" y="36327"/>
                    <a:pt x="101245" y="22785"/>
                    <a:pt x="111781" y="10822"/>
                  </a:cubicBezTo>
                  <a:cubicBezTo>
                    <a:pt x="119774" y="1732"/>
                    <a:pt x="129534" y="376"/>
                    <a:pt x="13342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5007200" y="2615653"/>
              <a:ext cx="4136811" cy="2527838"/>
            </a:xfrm>
            <a:custGeom>
              <a:rect b="b" l="l" r="r" t="t"/>
              <a:pathLst>
                <a:path extrusionOk="0" fill="none" h="81530" w="133424">
                  <a:moveTo>
                    <a:pt x="0" y="81530"/>
                  </a:moveTo>
                  <a:cubicBezTo>
                    <a:pt x="2364" y="68648"/>
                    <a:pt x="18520" y="60521"/>
                    <a:pt x="36032" y="57354"/>
                  </a:cubicBezTo>
                  <a:cubicBezTo>
                    <a:pt x="53535" y="54187"/>
                    <a:pt x="66480" y="55864"/>
                    <a:pt x="81360" y="45355"/>
                  </a:cubicBezTo>
                  <a:cubicBezTo>
                    <a:pt x="94144" y="36327"/>
                    <a:pt x="101245" y="22785"/>
                    <a:pt x="111781" y="10822"/>
                  </a:cubicBezTo>
                  <a:cubicBezTo>
                    <a:pt x="119774" y="1732"/>
                    <a:pt x="129534" y="376"/>
                    <a:pt x="133423" y="1"/>
                  </a:cubicBezTo>
                </a:path>
              </a:pathLst>
            </a:custGeom>
            <a:noFill/>
            <a:ln cap="flat" cmpd="sng" w="19625">
              <a:solidFill>
                <a:srgbClr val="E8D4A8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0" y="200"/>
              <a:ext cx="3210025" cy="2038025"/>
            </a:xfrm>
            <a:custGeom>
              <a:rect b="b" l="l" r="r" t="t"/>
              <a:pathLst>
                <a:path extrusionOk="0" fill="none" h="81521" w="128401">
                  <a:moveTo>
                    <a:pt x="0" y="81521"/>
                  </a:moveTo>
                  <a:cubicBezTo>
                    <a:pt x="12962" y="81521"/>
                    <a:pt x="25461" y="75455"/>
                    <a:pt x="34373" y="66043"/>
                  </a:cubicBezTo>
                  <a:cubicBezTo>
                    <a:pt x="43267" y="56631"/>
                    <a:pt x="50493" y="45355"/>
                    <a:pt x="61252" y="38129"/>
                  </a:cubicBezTo>
                  <a:cubicBezTo>
                    <a:pt x="72501" y="30582"/>
                    <a:pt x="86338" y="28289"/>
                    <a:pt x="99345" y="24560"/>
                  </a:cubicBezTo>
                  <a:cubicBezTo>
                    <a:pt x="112369" y="20823"/>
                    <a:pt x="125555" y="12740"/>
                    <a:pt x="128401" y="1"/>
                  </a:cubicBezTo>
                </a:path>
              </a:pathLst>
            </a:custGeom>
            <a:noFill/>
            <a:ln cap="flat" cmpd="sng" w="19625">
              <a:solidFill>
                <a:srgbClr val="E8D4A8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0" y="4132329"/>
              <a:ext cx="3466376" cy="1004413"/>
            </a:xfrm>
            <a:custGeom>
              <a:rect b="b" l="l" r="r" t="t"/>
              <a:pathLst>
                <a:path extrusionOk="0" fill="none" h="34623" w="119489">
                  <a:moveTo>
                    <a:pt x="0" y="6067"/>
                  </a:moveTo>
                  <a:cubicBezTo>
                    <a:pt x="7931" y="1910"/>
                    <a:pt x="19430" y="0"/>
                    <a:pt x="29654" y="3194"/>
                  </a:cubicBezTo>
                  <a:cubicBezTo>
                    <a:pt x="40145" y="6459"/>
                    <a:pt x="46862" y="15104"/>
                    <a:pt x="57229" y="18645"/>
                  </a:cubicBezTo>
                  <a:cubicBezTo>
                    <a:pt x="64526" y="21143"/>
                    <a:pt x="72778" y="20885"/>
                    <a:pt x="80682" y="20349"/>
                  </a:cubicBezTo>
                  <a:cubicBezTo>
                    <a:pt x="88586" y="19814"/>
                    <a:pt x="96713" y="19047"/>
                    <a:pt x="104358" y="20608"/>
                  </a:cubicBezTo>
                  <a:cubicBezTo>
                    <a:pt x="114180" y="22615"/>
                    <a:pt x="118204" y="28369"/>
                    <a:pt x="119488" y="34623"/>
                  </a:cubicBezTo>
                </a:path>
              </a:pathLst>
            </a:custGeom>
            <a:noFill/>
            <a:ln cap="flat" cmpd="sng" w="8475">
              <a:solidFill>
                <a:srgbClr val="E8D4A8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4869675" y="0"/>
              <a:ext cx="4274325" cy="901025"/>
            </a:xfrm>
            <a:custGeom>
              <a:rect b="b" l="l" r="r" t="t"/>
              <a:pathLst>
                <a:path extrusionOk="0" fill="none" h="36041" w="170973">
                  <a:moveTo>
                    <a:pt x="1" y="0"/>
                  </a:moveTo>
                  <a:cubicBezTo>
                    <a:pt x="5969" y="12382"/>
                    <a:pt x="23677" y="17583"/>
                    <a:pt x="41760" y="15514"/>
                  </a:cubicBezTo>
                  <a:cubicBezTo>
                    <a:pt x="61966" y="13194"/>
                    <a:pt x="79300" y="7351"/>
                    <a:pt x="98712" y="11936"/>
                  </a:cubicBezTo>
                  <a:cubicBezTo>
                    <a:pt x="112531" y="15201"/>
                    <a:pt x="122843" y="23846"/>
                    <a:pt x="133040" y="29760"/>
                  </a:cubicBezTo>
                  <a:cubicBezTo>
                    <a:pt x="143808" y="36032"/>
                    <a:pt x="162266" y="36041"/>
                    <a:pt x="170972" y="28190"/>
                  </a:cubicBezTo>
                </a:path>
              </a:pathLst>
            </a:custGeom>
            <a:noFill/>
            <a:ln cap="flat" cmpd="sng" w="8475">
              <a:solidFill>
                <a:srgbClr val="E8D4A8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9" name="Google Shape;359;p11"/>
          <p:cNvSpPr txBox="1"/>
          <p:nvPr>
            <p:ph idx="1" type="subTitle"/>
          </p:nvPr>
        </p:nvSpPr>
        <p:spPr>
          <a:xfrm>
            <a:off x="1284000" y="3069625"/>
            <a:ext cx="65760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60" name="Google Shape;360;p11"/>
          <p:cNvGrpSpPr/>
          <p:nvPr/>
        </p:nvGrpSpPr>
        <p:grpSpPr>
          <a:xfrm>
            <a:off x="553000" y="320425"/>
            <a:ext cx="5504100" cy="4196150"/>
            <a:chOff x="553000" y="320425"/>
            <a:chExt cx="5504100" cy="4196150"/>
          </a:xfrm>
        </p:grpSpPr>
        <p:sp>
          <p:nvSpPr>
            <p:cNvPr id="361" name="Google Shape;361;p11"/>
            <p:cNvSpPr/>
            <p:nvPr/>
          </p:nvSpPr>
          <p:spPr>
            <a:xfrm>
              <a:off x="5195775" y="669225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7" y="1032"/>
                  </a:moveTo>
                  <a:cubicBezTo>
                    <a:pt x="2007" y="474"/>
                    <a:pt x="1561" y="1"/>
                    <a:pt x="1004" y="1"/>
                  </a:cubicBezTo>
                  <a:cubicBezTo>
                    <a:pt x="446" y="1"/>
                    <a:pt x="0" y="447"/>
                    <a:pt x="0" y="1032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1" y="2035"/>
                    <a:pt x="2007" y="1589"/>
                    <a:pt x="2007" y="1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2350375" y="373832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2052100" y="320425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8" y="1004"/>
                  </a:moveTo>
                  <a:cubicBezTo>
                    <a:pt x="2008" y="447"/>
                    <a:pt x="1562" y="1"/>
                    <a:pt x="1004" y="1"/>
                  </a:cubicBezTo>
                  <a:cubicBezTo>
                    <a:pt x="446" y="1"/>
                    <a:pt x="0" y="447"/>
                    <a:pt x="0" y="1004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2" y="2035"/>
                    <a:pt x="2008" y="1562"/>
                    <a:pt x="2008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2258375" y="3609400"/>
              <a:ext cx="25800" cy="25825"/>
            </a:xfrm>
            <a:custGeom>
              <a:rect b="b" l="l" r="r" t="t"/>
              <a:pathLst>
                <a:path extrusionOk="0" h="1033" w="1032">
                  <a:moveTo>
                    <a:pt x="1032" y="531"/>
                  </a:moveTo>
                  <a:cubicBezTo>
                    <a:pt x="1032" y="252"/>
                    <a:pt x="809" y="1"/>
                    <a:pt x="530" y="1"/>
                  </a:cubicBezTo>
                  <a:cubicBezTo>
                    <a:pt x="251" y="1"/>
                    <a:pt x="1" y="252"/>
                    <a:pt x="1" y="531"/>
                  </a:cubicBezTo>
                  <a:cubicBezTo>
                    <a:pt x="1" y="809"/>
                    <a:pt x="251" y="1032"/>
                    <a:pt x="530" y="1032"/>
                  </a:cubicBezTo>
                  <a:cubicBezTo>
                    <a:pt x="837" y="1032"/>
                    <a:pt x="1032" y="809"/>
                    <a:pt x="1032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1019200" y="4490075"/>
              <a:ext cx="26525" cy="26500"/>
            </a:xfrm>
            <a:custGeom>
              <a:rect b="b" l="l" r="r" t="t"/>
              <a:pathLst>
                <a:path extrusionOk="0" h="1060" w="1061">
                  <a:moveTo>
                    <a:pt x="1060" y="530"/>
                  </a:moveTo>
                  <a:cubicBezTo>
                    <a:pt x="1060" y="251"/>
                    <a:pt x="809" y="0"/>
                    <a:pt x="530" y="0"/>
                  </a:cubicBezTo>
                  <a:cubicBezTo>
                    <a:pt x="252" y="0"/>
                    <a:pt x="1" y="251"/>
                    <a:pt x="1" y="530"/>
                  </a:cubicBezTo>
                  <a:cubicBezTo>
                    <a:pt x="1" y="808"/>
                    <a:pt x="252" y="1059"/>
                    <a:pt x="530" y="1059"/>
                  </a:cubicBezTo>
                  <a:cubicBezTo>
                    <a:pt x="809" y="1059"/>
                    <a:pt x="1060" y="836"/>
                    <a:pt x="1060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811800" y="1073675"/>
              <a:ext cx="26500" cy="26525"/>
            </a:xfrm>
            <a:custGeom>
              <a:rect b="b" l="l" r="r" t="t"/>
              <a:pathLst>
                <a:path extrusionOk="0" h="1061" w="1060">
                  <a:moveTo>
                    <a:pt x="1060" y="531"/>
                  </a:moveTo>
                  <a:cubicBezTo>
                    <a:pt x="1060" y="809"/>
                    <a:pt x="809" y="1060"/>
                    <a:pt x="530" y="1060"/>
                  </a:cubicBezTo>
                  <a:cubicBezTo>
                    <a:pt x="224" y="1060"/>
                    <a:pt x="1" y="809"/>
                    <a:pt x="1" y="531"/>
                  </a:cubicBezTo>
                  <a:cubicBezTo>
                    <a:pt x="1" y="224"/>
                    <a:pt x="224" y="1"/>
                    <a:pt x="530" y="1"/>
                  </a:cubicBezTo>
                  <a:cubicBezTo>
                    <a:pt x="809" y="1"/>
                    <a:pt x="1060" y="224"/>
                    <a:pt x="1060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6031300" y="3965525"/>
              <a:ext cx="25800" cy="26500"/>
            </a:xfrm>
            <a:custGeom>
              <a:rect b="b" l="l" r="r" t="t"/>
              <a:pathLst>
                <a:path extrusionOk="0" h="1060" w="1032">
                  <a:moveTo>
                    <a:pt x="1032" y="530"/>
                  </a:moveTo>
                  <a:cubicBezTo>
                    <a:pt x="1032" y="251"/>
                    <a:pt x="781" y="0"/>
                    <a:pt x="502" y="0"/>
                  </a:cubicBezTo>
                  <a:cubicBezTo>
                    <a:pt x="224" y="0"/>
                    <a:pt x="1" y="251"/>
                    <a:pt x="1" y="530"/>
                  </a:cubicBezTo>
                  <a:cubicBezTo>
                    <a:pt x="1" y="809"/>
                    <a:pt x="224" y="1059"/>
                    <a:pt x="502" y="1059"/>
                  </a:cubicBezTo>
                  <a:cubicBezTo>
                    <a:pt x="781" y="1059"/>
                    <a:pt x="1032" y="809"/>
                    <a:pt x="1032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553000" y="1577975"/>
              <a:ext cx="32775" cy="33475"/>
            </a:xfrm>
            <a:custGeom>
              <a:rect b="b" l="l" r="r" t="t"/>
              <a:pathLst>
                <a:path extrusionOk="0" h="1339" w="1311">
                  <a:moveTo>
                    <a:pt x="1311" y="670"/>
                  </a:moveTo>
                  <a:cubicBezTo>
                    <a:pt x="1311" y="1032"/>
                    <a:pt x="1004" y="1339"/>
                    <a:pt x="642" y="1339"/>
                  </a:cubicBezTo>
                  <a:cubicBezTo>
                    <a:pt x="280" y="1339"/>
                    <a:pt x="1" y="1032"/>
                    <a:pt x="1" y="670"/>
                  </a:cubicBezTo>
                  <a:cubicBezTo>
                    <a:pt x="1" y="307"/>
                    <a:pt x="280" y="1"/>
                    <a:pt x="642" y="1"/>
                  </a:cubicBezTo>
                  <a:cubicBezTo>
                    <a:pt x="1004" y="1"/>
                    <a:pt x="1311" y="307"/>
                    <a:pt x="1311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5580425" y="2833775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79"/>
                    <a:pt x="1032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32"/>
                    <a:pt x="335" y="1339"/>
                    <a:pt x="669" y="1339"/>
                  </a:cubicBezTo>
                  <a:cubicBezTo>
                    <a:pt x="1032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3171200" y="889988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80"/>
                    <a:pt x="1031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60"/>
                    <a:pt x="335" y="1339"/>
                    <a:pt x="669" y="1339"/>
                  </a:cubicBezTo>
                  <a:cubicBezTo>
                    <a:pt x="1031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11"/>
          <p:cNvGrpSpPr/>
          <p:nvPr/>
        </p:nvGrpSpPr>
        <p:grpSpPr>
          <a:xfrm flipH="1">
            <a:off x="-428500" y="747463"/>
            <a:ext cx="1025050" cy="539075"/>
            <a:chOff x="716500" y="2993400"/>
            <a:chExt cx="1025050" cy="539075"/>
          </a:xfrm>
        </p:grpSpPr>
        <p:sp>
          <p:nvSpPr>
            <p:cNvPr id="372" name="Google Shape;372;p11"/>
            <p:cNvSpPr/>
            <p:nvPr/>
          </p:nvSpPr>
          <p:spPr>
            <a:xfrm>
              <a:off x="716500" y="2993400"/>
              <a:ext cx="1025050" cy="27025"/>
            </a:xfrm>
            <a:custGeom>
              <a:rect b="b" l="l" r="r" t="t"/>
              <a:pathLst>
                <a:path extrusionOk="0" fill="none" h="1081" w="41002">
                  <a:moveTo>
                    <a:pt x="1" y="1"/>
                  </a:moveTo>
                  <a:cubicBezTo>
                    <a:pt x="3417" y="1"/>
                    <a:pt x="3417" y="1080"/>
                    <a:pt x="6834" y="1080"/>
                  </a:cubicBezTo>
                  <a:cubicBezTo>
                    <a:pt x="10251" y="1080"/>
                    <a:pt x="10251" y="1"/>
                    <a:pt x="13659" y="1"/>
                  </a:cubicBezTo>
                  <a:cubicBezTo>
                    <a:pt x="17076" y="1"/>
                    <a:pt x="17076" y="1080"/>
                    <a:pt x="20501" y="1080"/>
                  </a:cubicBezTo>
                  <a:cubicBezTo>
                    <a:pt x="23909" y="1080"/>
                    <a:pt x="23909" y="1"/>
                    <a:pt x="27335" y="1"/>
                  </a:cubicBezTo>
                  <a:cubicBezTo>
                    <a:pt x="30743" y="1"/>
                    <a:pt x="30743" y="1080"/>
                    <a:pt x="34168" y="1080"/>
                  </a:cubicBezTo>
                  <a:cubicBezTo>
                    <a:pt x="37585" y="1080"/>
                    <a:pt x="37585" y="1"/>
                    <a:pt x="41002" y="1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716500" y="3066350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8"/>
                    <a:pt x="6834" y="1088"/>
                  </a:cubicBezTo>
                  <a:cubicBezTo>
                    <a:pt x="10251" y="1088"/>
                    <a:pt x="10251" y="0"/>
                    <a:pt x="13659" y="0"/>
                  </a:cubicBezTo>
                  <a:cubicBezTo>
                    <a:pt x="17076" y="0"/>
                    <a:pt x="17076" y="1088"/>
                    <a:pt x="20501" y="1088"/>
                  </a:cubicBezTo>
                  <a:cubicBezTo>
                    <a:pt x="23909" y="1088"/>
                    <a:pt x="23909" y="0"/>
                    <a:pt x="27335" y="0"/>
                  </a:cubicBezTo>
                  <a:cubicBezTo>
                    <a:pt x="30743" y="0"/>
                    <a:pt x="30743" y="1088"/>
                    <a:pt x="34168" y="1088"/>
                  </a:cubicBezTo>
                  <a:cubicBezTo>
                    <a:pt x="37585" y="1088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716500" y="313972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79"/>
                    <a:pt x="6834" y="1079"/>
                  </a:cubicBezTo>
                  <a:cubicBezTo>
                    <a:pt x="10251" y="1079"/>
                    <a:pt x="10251" y="0"/>
                    <a:pt x="13659" y="0"/>
                  </a:cubicBezTo>
                  <a:cubicBezTo>
                    <a:pt x="17076" y="0"/>
                    <a:pt x="17076" y="1079"/>
                    <a:pt x="20501" y="1079"/>
                  </a:cubicBezTo>
                  <a:cubicBezTo>
                    <a:pt x="23909" y="1079"/>
                    <a:pt x="23909" y="0"/>
                    <a:pt x="27335" y="0"/>
                  </a:cubicBezTo>
                  <a:cubicBezTo>
                    <a:pt x="30743" y="0"/>
                    <a:pt x="30743" y="1079"/>
                    <a:pt x="34168" y="1079"/>
                  </a:cubicBezTo>
                  <a:cubicBezTo>
                    <a:pt x="37585" y="107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716500" y="32128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716500" y="3286025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9"/>
                    <a:pt x="6834" y="1089"/>
                  </a:cubicBezTo>
                  <a:cubicBezTo>
                    <a:pt x="10251" y="1089"/>
                    <a:pt x="10251" y="0"/>
                    <a:pt x="13659" y="0"/>
                  </a:cubicBezTo>
                  <a:cubicBezTo>
                    <a:pt x="17076" y="0"/>
                    <a:pt x="17076" y="1089"/>
                    <a:pt x="20501" y="1089"/>
                  </a:cubicBezTo>
                  <a:cubicBezTo>
                    <a:pt x="23909" y="1089"/>
                    <a:pt x="23909" y="0"/>
                    <a:pt x="27335" y="0"/>
                  </a:cubicBezTo>
                  <a:cubicBezTo>
                    <a:pt x="30743" y="0"/>
                    <a:pt x="30743" y="1089"/>
                    <a:pt x="34168" y="1089"/>
                  </a:cubicBezTo>
                  <a:cubicBezTo>
                    <a:pt x="37585" y="108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716500" y="33591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716500" y="3432550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716500" y="35054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11"/>
          <p:cNvSpPr/>
          <p:nvPr/>
        </p:nvSpPr>
        <p:spPr>
          <a:xfrm flipH="1">
            <a:off x="1235395" y="423398"/>
            <a:ext cx="669368" cy="669333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1"/>
          <p:cNvSpPr/>
          <p:nvPr/>
        </p:nvSpPr>
        <p:spPr>
          <a:xfrm flipH="1">
            <a:off x="6493303" y="4761277"/>
            <a:ext cx="512423" cy="513724"/>
          </a:xfrm>
          <a:custGeom>
            <a:rect b="b" l="l" r="r" t="t"/>
            <a:pathLst>
              <a:path extrusionOk="0" fill="none" h="15008" w="14970">
                <a:moveTo>
                  <a:pt x="0" y="15007"/>
                </a:moveTo>
                <a:lnTo>
                  <a:pt x="14970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1"/>
          <p:cNvSpPr/>
          <p:nvPr/>
        </p:nvSpPr>
        <p:spPr>
          <a:xfrm flipH="1">
            <a:off x="8600200" y="202835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1"/>
          <p:cNvSpPr/>
          <p:nvPr/>
        </p:nvSpPr>
        <p:spPr>
          <a:xfrm flipH="1">
            <a:off x="310300" y="186300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" name="Google Shape;384;p11"/>
          <p:cNvGrpSpPr/>
          <p:nvPr/>
        </p:nvGrpSpPr>
        <p:grpSpPr>
          <a:xfrm>
            <a:off x="139550" y="4472625"/>
            <a:ext cx="549850" cy="406575"/>
            <a:chOff x="7565225" y="376225"/>
            <a:chExt cx="549850" cy="406575"/>
          </a:xfrm>
        </p:grpSpPr>
        <p:sp>
          <p:nvSpPr>
            <p:cNvPr id="385" name="Google Shape;385;p11"/>
            <p:cNvSpPr/>
            <p:nvPr/>
          </p:nvSpPr>
          <p:spPr>
            <a:xfrm flipH="1">
              <a:off x="7565225" y="376225"/>
              <a:ext cx="292000" cy="253700"/>
            </a:xfrm>
            <a:custGeom>
              <a:rect b="b" l="l" r="r" t="t"/>
              <a:pathLst>
                <a:path extrusionOk="0" fill="none" h="10148" w="1168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cap="flat" cmpd="sng" w="6275">
              <a:solidFill>
                <a:schemeClr val="accent4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 flipH="1">
              <a:off x="7640450" y="545700"/>
              <a:ext cx="474625" cy="237100"/>
            </a:xfrm>
            <a:custGeom>
              <a:rect b="b" l="l" r="r" t="t"/>
              <a:pathLst>
                <a:path extrusionOk="0" fill="none" h="9484" w="18985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noFill/>
            <a:ln cap="flat" cmpd="sng" w="8475">
              <a:solidFill>
                <a:srgbClr val="9DA8B7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11"/>
          <p:cNvSpPr/>
          <p:nvPr/>
        </p:nvSpPr>
        <p:spPr>
          <a:xfrm flipH="1">
            <a:off x="7535075" y="344450"/>
            <a:ext cx="567000" cy="567000"/>
          </a:xfrm>
          <a:prstGeom prst="ellipse">
            <a:avLst/>
          </a:prstGeom>
          <a:noFill/>
          <a:ln cap="flat" cmpd="sng" w="90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11"/>
          <p:cNvGrpSpPr/>
          <p:nvPr/>
        </p:nvGrpSpPr>
        <p:grpSpPr>
          <a:xfrm flipH="1">
            <a:off x="8500700" y="4245488"/>
            <a:ext cx="1025050" cy="539075"/>
            <a:chOff x="716500" y="2993400"/>
            <a:chExt cx="1025050" cy="539075"/>
          </a:xfrm>
        </p:grpSpPr>
        <p:sp>
          <p:nvSpPr>
            <p:cNvPr id="389" name="Google Shape;389;p11"/>
            <p:cNvSpPr/>
            <p:nvPr/>
          </p:nvSpPr>
          <p:spPr>
            <a:xfrm>
              <a:off x="716500" y="2993400"/>
              <a:ext cx="1025050" cy="27025"/>
            </a:xfrm>
            <a:custGeom>
              <a:rect b="b" l="l" r="r" t="t"/>
              <a:pathLst>
                <a:path extrusionOk="0" fill="none" h="1081" w="41002">
                  <a:moveTo>
                    <a:pt x="1" y="1"/>
                  </a:moveTo>
                  <a:cubicBezTo>
                    <a:pt x="3417" y="1"/>
                    <a:pt x="3417" y="1080"/>
                    <a:pt x="6834" y="1080"/>
                  </a:cubicBezTo>
                  <a:cubicBezTo>
                    <a:pt x="10251" y="1080"/>
                    <a:pt x="10251" y="1"/>
                    <a:pt x="13659" y="1"/>
                  </a:cubicBezTo>
                  <a:cubicBezTo>
                    <a:pt x="17076" y="1"/>
                    <a:pt x="17076" y="1080"/>
                    <a:pt x="20501" y="1080"/>
                  </a:cubicBezTo>
                  <a:cubicBezTo>
                    <a:pt x="23909" y="1080"/>
                    <a:pt x="23909" y="1"/>
                    <a:pt x="27335" y="1"/>
                  </a:cubicBezTo>
                  <a:cubicBezTo>
                    <a:pt x="30743" y="1"/>
                    <a:pt x="30743" y="1080"/>
                    <a:pt x="34168" y="1080"/>
                  </a:cubicBezTo>
                  <a:cubicBezTo>
                    <a:pt x="37585" y="1080"/>
                    <a:pt x="37585" y="1"/>
                    <a:pt x="41002" y="1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716500" y="3066350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8"/>
                    <a:pt x="6834" y="1088"/>
                  </a:cubicBezTo>
                  <a:cubicBezTo>
                    <a:pt x="10251" y="1088"/>
                    <a:pt x="10251" y="0"/>
                    <a:pt x="13659" y="0"/>
                  </a:cubicBezTo>
                  <a:cubicBezTo>
                    <a:pt x="17076" y="0"/>
                    <a:pt x="17076" y="1088"/>
                    <a:pt x="20501" y="1088"/>
                  </a:cubicBezTo>
                  <a:cubicBezTo>
                    <a:pt x="23909" y="1088"/>
                    <a:pt x="23909" y="0"/>
                    <a:pt x="27335" y="0"/>
                  </a:cubicBezTo>
                  <a:cubicBezTo>
                    <a:pt x="30743" y="0"/>
                    <a:pt x="30743" y="1088"/>
                    <a:pt x="34168" y="1088"/>
                  </a:cubicBezTo>
                  <a:cubicBezTo>
                    <a:pt x="37585" y="1088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716500" y="313972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79"/>
                    <a:pt x="6834" y="1079"/>
                  </a:cubicBezTo>
                  <a:cubicBezTo>
                    <a:pt x="10251" y="1079"/>
                    <a:pt x="10251" y="0"/>
                    <a:pt x="13659" y="0"/>
                  </a:cubicBezTo>
                  <a:cubicBezTo>
                    <a:pt x="17076" y="0"/>
                    <a:pt x="17076" y="1079"/>
                    <a:pt x="20501" y="1079"/>
                  </a:cubicBezTo>
                  <a:cubicBezTo>
                    <a:pt x="23909" y="1079"/>
                    <a:pt x="23909" y="0"/>
                    <a:pt x="27335" y="0"/>
                  </a:cubicBezTo>
                  <a:cubicBezTo>
                    <a:pt x="30743" y="0"/>
                    <a:pt x="30743" y="1079"/>
                    <a:pt x="34168" y="1079"/>
                  </a:cubicBezTo>
                  <a:cubicBezTo>
                    <a:pt x="37585" y="107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716500" y="32128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716500" y="3286025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9"/>
                    <a:pt x="6834" y="1089"/>
                  </a:cubicBezTo>
                  <a:cubicBezTo>
                    <a:pt x="10251" y="1089"/>
                    <a:pt x="10251" y="0"/>
                    <a:pt x="13659" y="0"/>
                  </a:cubicBezTo>
                  <a:cubicBezTo>
                    <a:pt x="17076" y="0"/>
                    <a:pt x="17076" y="1089"/>
                    <a:pt x="20501" y="1089"/>
                  </a:cubicBezTo>
                  <a:cubicBezTo>
                    <a:pt x="23909" y="1089"/>
                    <a:pt x="23909" y="0"/>
                    <a:pt x="27335" y="0"/>
                  </a:cubicBezTo>
                  <a:cubicBezTo>
                    <a:pt x="30743" y="0"/>
                    <a:pt x="30743" y="1089"/>
                    <a:pt x="34168" y="1089"/>
                  </a:cubicBezTo>
                  <a:cubicBezTo>
                    <a:pt x="37585" y="108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716500" y="33591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716500" y="3432550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716500" y="35054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C1D4D2">
            <a:alpha val="0"/>
          </a:srgbClr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3"/>
          <p:cNvSpPr/>
          <p:nvPr/>
        </p:nvSpPr>
        <p:spPr>
          <a:xfrm>
            <a:off x="8220788" y="651493"/>
            <a:ext cx="70377" cy="69692"/>
          </a:xfrm>
          <a:custGeom>
            <a:rect b="b" l="l" r="r" t="t"/>
            <a:pathLst>
              <a:path extrusionOk="0" h="2036" w="2056">
                <a:moveTo>
                  <a:pt x="2055" y="1028"/>
                </a:moveTo>
                <a:cubicBezTo>
                  <a:pt x="2055" y="457"/>
                  <a:pt x="1599" y="0"/>
                  <a:pt x="1028" y="0"/>
                </a:cubicBezTo>
                <a:cubicBezTo>
                  <a:pt x="457" y="0"/>
                  <a:pt x="1" y="457"/>
                  <a:pt x="1" y="1028"/>
                </a:cubicBezTo>
                <a:cubicBezTo>
                  <a:pt x="1" y="1579"/>
                  <a:pt x="457" y="2036"/>
                  <a:pt x="1028" y="2036"/>
                </a:cubicBezTo>
                <a:cubicBezTo>
                  <a:pt x="1580" y="2036"/>
                  <a:pt x="2055" y="1560"/>
                  <a:pt x="2055" y="1028"/>
                </a:cubicBezTo>
                <a:close/>
              </a:path>
            </a:pathLst>
          </a:custGeom>
          <a:solidFill>
            <a:srgbClr val="E8D4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3"/>
          <p:cNvSpPr/>
          <p:nvPr/>
        </p:nvSpPr>
        <p:spPr>
          <a:xfrm>
            <a:off x="8532650" y="516733"/>
            <a:ext cx="35873" cy="36489"/>
          </a:xfrm>
          <a:custGeom>
            <a:rect b="b" l="l" r="r" t="t"/>
            <a:pathLst>
              <a:path extrusionOk="0" h="1066" w="1048">
                <a:moveTo>
                  <a:pt x="1047" y="533"/>
                </a:moveTo>
                <a:cubicBezTo>
                  <a:pt x="1047" y="247"/>
                  <a:pt x="819" y="0"/>
                  <a:pt x="533" y="0"/>
                </a:cubicBezTo>
                <a:cubicBezTo>
                  <a:pt x="229" y="0"/>
                  <a:pt x="1" y="247"/>
                  <a:pt x="1" y="533"/>
                </a:cubicBezTo>
                <a:cubicBezTo>
                  <a:pt x="1" y="818"/>
                  <a:pt x="229" y="1065"/>
                  <a:pt x="533" y="1065"/>
                </a:cubicBezTo>
                <a:cubicBezTo>
                  <a:pt x="819" y="1065"/>
                  <a:pt x="1047" y="818"/>
                  <a:pt x="1047" y="533"/>
                </a:cubicBezTo>
                <a:close/>
              </a:path>
            </a:pathLst>
          </a:custGeom>
          <a:solidFill>
            <a:srgbClr val="CBA5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3"/>
          <p:cNvSpPr/>
          <p:nvPr/>
        </p:nvSpPr>
        <p:spPr>
          <a:xfrm>
            <a:off x="8448036" y="348737"/>
            <a:ext cx="42343" cy="42377"/>
          </a:xfrm>
          <a:custGeom>
            <a:rect b="b" l="l" r="r" t="t"/>
            <a:pathLst>
              <a:path extrusionOk="0" h="1238" w="1237">
                <a:moveTo>
                  <a:pt x="1237" y="609"/>
                </a:moveTo>
                <a:cubicBezTo>
                  <a:pt x="1237" y="286"/>
                  <a:pt x="951" y="1"/>
                  <a:pt x="628" y="1"/>
                </a:cubicBezTo>
                <a:cubicBezTo>
                  <a:pt x="285" y="1"/>
                  <a:pt x="0" y="286"/>
                  <a:pt x="0" y="609"/>
                </a:cubicBezTo>
                <a:cubicBezTo>
                  <a:pt x="0" y="952"/>
                  <a:pt x="285" y="1237"/>
                  <a:pt x="628" y="1237"/>
                </a:cubicBezTo>
                <a:cubicBezTo>
                  <a:pt x="970" y="1237"/>
                  <a:pt x="1237" y="971"/>
                  <a:pt x="1237" y="609"/>
                </a:cubicBezTo>
                <a:close/>
              </a:path>
            </a:pathLst>
          </a:custGeom>
          <a:solidFill>
            <a:srgbClr val="E2C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3"/>
          <p:cNvSpPr txBox="1"/>
          <p:nvPr>
            <p:ph type="title"/>
          </p:nvPr>
        </p:nvSpPr>
        <p:spPr>
          <a:xfrm>
            <a:off x="4621300" y="3175950"/>
            <a:ext cx="38076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3" name="Google Shape;403;p13"/>
          <p:cNvSpPr txBox="1"/>
          <p:nvPr>
            <p:ph idx="1" type="subTitle"/>
          </p:nvPr>
        </p:nvSpPr>
        <p:spPr>
          <a:xfrm>
            <a:off x="3968500" y="1435650"/>
            <a:ext cx="44604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404" name="Google Shape;404;p13"/>
          <p:cNvGrpSpPr/>
          <p:nvPr/>
        </p:nvGrpSpPr>
        <p:grpSpPr>
          <a:xfrm>
            <a:off x="0" y="-38900"/>
            <a:ext cx="3992466" cy="5182662"/>
            <a:chOff x="-3" y="-37"/>
            <a:chExt cx="3992466" cy="5143571"/>
          </a:xfrm>
        </p:grpSpPr>
        <p:sp>
          <p:nvSpPr>
            <p:cNvPr id="405" name="Google Shape;405;p13"/>
            <p:cNvSpPr/>
            <p:nvPr/>
          </p:nvSpPr>
          <p:spPr>
            <a:xfrm>
              <a:off x="-3" y="16263"/>
              <a:ext cx="3621977" cy="5126627"/>
            </a:xfrm>
            <a:custGeom>
              <a:rect b="b" l="l" r="r" t="t"/>
              <a:pathLst>
                <a:path extrusionOk="0" h="149770" w="139347">
                  <a:moveTo>
                    <a:pt x="93868" y="83178"/>
                  </a:moveTo>
                  <a:cubicBezTo>
                    <a:pt x="99935" y="93221"/>
                    <a:pt x="117758" y="107448"/>
                    <a:pt x="125690" y="117035"/>
                  </a:cubicBezTo>
                  <a:cubicBezTo>
                    <a:pt x="133127" y="126032"/>
                    <a:pt x="139347" y="136721"/>
                    <a:pt x="139023" y="149770"/>
                  </a:cubicBezTo>
                  <a:lnTo>
                    <a:pt x="0" y="149770"/>
                  </a:lnTo>
                  <a:lnTo>
                    <a:pt x="0" y="0"/>
                  </a:lnTo>
                  <a:lnTo>
                    <a:pt x="50082" y="0"/>
                  </a:lnTo>
                  <a:cubicBezTo>
                    <a:pt x="50082" y="0"/>
                    <a:pt x="79412" y="4337"/>
                    <a:pt x="83387" y="49949"/>
                  </a:cubicBezTo>
                  <a:cubicBezTo>
                    <a:pt x="83387" y="49949"/>
                    <a:pt x="84529" y="69977"/>
                    <a:pt x="93868" y="8317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566422" y="16256"/>
              <a:ext cx="3055575" cy="5126627"/>
            </a:xfrm>
            <a:custGeom>
              <a:rect b="b" l="l" r="r" t="t"/>
              <a:pathLst>
                <a:path extrusionOk="0" fill="none" h="149770" w="89266">
                  <a:moveTo>
                    <a:pt x="1" y="0"/>
                  </a:moveTo>
                  <a:cubicBezTo>
                    <a:pt x="1" y="0"/>
                    <a:pt x="29331" y="4337"/>
                    <a:pt x="33306" y="49949"/>
                  </a:cubicBezTo>
                  <a:cubicBezTo>
                    <a:pt x="33306" y="49949"/>
                    <a:pt x="34448" y="69977"/>
                    <a:pt x="43787" y="83159"/>
                  </a:cubicBezTo>
                  <a:cubicBezTo>
                    <a:pt x="49854" y="93221"/>
                    <a:pt x="67677" y="107448"/>
                    <a:pt x="75609" y="117016"/>
                  </a:cubicBezTo>
                  <a:cubicBezTo>
                    <a:pt x="83046" y="126032"/>
                    <a:pt x="89266" y="136702"/>
                    <a:pt x="88942" y="149770"/>
                  </a:cubicBezTo>
                </a:path>
              </a:pathLst>
            </a:custGeom>
            <a:noFill/>
            <a:ln cap="flat" cmpd="sng" w="20925">
              <a:solidFill>
                <a:schemeClr val="accent3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776726" y="-37"/>
              <a:ext cx="3215737" cy="5143571"/>
            </a:xfrm>
            <a:custGeom>
              <a:rect b="b" l="l" r="r" t="t"/>
              <a:pathLst>
                <a:path extrusionOk="0" fill="none" h="150265" w="93945">
                  <a:moveTo>
                    <a:pt x="93621" y="150265"/>
                  </a:moveTo>
                  <a:cubicBezTo>
                    <a:pt x="93944" y="137216"/>
                    <a:pt x="87211" y="127250"/>
                    <a:pt x="79774" y="118234"/>
                  </a:cubicBezTo>
                  <a:cubicBezTo>
                    <a:pt x="71861" y="108666"/>
                    <a:pt x="51319" y="94705"/>
                    <a:pt x="42113" y="82722"/>
                  </a:cubicBezTo>
                  <a:cubicBezTo>
                    <a:pt x="42113" y="82722"/>
                    <a:pt x="33934" y="74543"/>
                    <a:pt x="30624" y="49093"/>
                  </a:cubicBezTo>
                  <a:cubicBezTo>
                    <a:pt x="27353" y="23662"/>
                    <a:pt x="19820" y="8084"/>
                    <a:pt x="1" y="0"/>
                  </a:cubicBezTo>
                </a:path>
              </a:pathLst>
            </a:custGeom>
            <a:noFill/>
            <a:ln cap="flat" cmpd="sng" w="6175">
              <a:solidFill>
                <a:schemeClr val="accent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8" name="Google Shape;408;p13"/>
            <p:cNvGrpSpPr/>
            <p:nvPr/>
          </p:nvGrpSpPr>
          <p:grpSpPr>
            <a:xfrm>
              <a:off x="261000" y="856623"/>
              <a:ext cx="2794125" cy="4008728"/>
              <a:chOff x="261000" y="856623"/>
              <a:chExt cx="2794125" cy="4008728"/>
            </a:xfrm>
          </p:grpSpPr>
          <p:sp>
            <p:nvSpPr>
              <p:cNvPr id="409" name="Google Shape;409;p13"/>
              <p:cNvSpPr/>
              <p:nvPr/>
            </p:nvSpPr>
            <p:spPr>
              <a:xfrm>
                <a:off x="325799" y="856623"/>
                <a:ext cx="669368" cy="669333"/>
              </a:xfrm>
              <a:custGeom>
                <a:rect b="b" l="l" r="r" t="t"/>
                <a:pathLst>
                  <a:path extrusionOk="0" fill="none" h="19554" w="19555">
                    <a:moveTo>
                      <a:pt x="1" y="19554"/>
                    </a:moveTo>
                    <a:lnTo>
                      <a:pt x="19554" y="0"/>
                    </a:lnTo>
                  </a:path>
                </a:pathLst>
              </a:custGeom>
              <a:noFill/>
              <a:ln cap="flat" cmpd="sng" w="9025">
                <a:solidFill>
                  <a:schemeClr val="accent4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1636174" y="4351627"/>
                <a:ext cx="512423" cy="513724"/>
              </a:xfrm>
              <a:custGeom>
                <a:rect b="b" l="l" r="r" t="t"/>
                <a:pathLst>
                  <a:path extrusionOk="0" fill="none" h="15008" w="14970">
                    <a:moveTo>
                      <a:pt x="0" y="15007"/>
                    </a:moveTo>
                    <a:lnTo>
                      <a:pt x="14970" y="0"/>
                    </a:lnTo>
                  </a:path>
                </a:pathLst>
              </a:custGeom>
              <a:noFill/>
              <a:ln cap="flat" cmpd="sng" w="9025">
                <a:solidFill>
                  <a:schemeClr val="accent4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>
                <a:off x="2580500" y="4180575"/>
                <a:ext cx="474625" cy="237100"/>
              </a:xfrm>
              <a:custGeom>
                <a:rect b="b" l="l" r="r" t="t"/>
                <a:pathLst>
                  <a:path extrusionOk="0" fill="none" h="9484" w="18985">
                    <a:moveTo>
                      <a:pt x="18985" y="9484"/>
                    </a:moveTo>
                    <a:cubicBezTo>
                      <a:pt x="18985" y="4247"/>
                      <a:pt x="14738" y="1"/>
                      <a:pt x="9493" y="1"/>
                    </a:cubicBezTo>
                    <a:cubicBezTo>
                      <a:pt x="4256" y="1"/>
                      <a:pt x="1" y="4247"/>
                      <a:pt x="1" y="9484"/>
                    </a:cubicBezTo>
                    <a:close/>
                  </a:path>
                </a:pathLst>
              </a:custGeom>
              <a:noFill/>
              <a:ln cap="flat" cmpd="sng" w="8475">
                <a:solidFill>
                  <a:srgbClr val="9DA8B7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3"/>
              <p:cNvSpPr/>
              <p:nvPr/>
            </p:nvSpPr>
            <p:spPr>
              <a:xfrm>
                <a:off x="261000" y="3992025"/>
                <a:ext cx="292000" cy="253700"/>
              </a:xfrm>
              <a:custGeom>
                <a:rect b="b" l="l" r="r" t="t"/>
                <a:pathLst>
                  <a:path extrusionOk="0" fill="none" h="10148" w="11680">
                    <a:moveTo>
                      <a:pt x="5826" y="1"/>
                    </a:moveTo>
                    <a:lnTo>
                      <a:pt x="0" y="10147"/>
                    </a:lnTo>
                    <a:lnTo>
                      <a:pt x="11680" y="10147"/>
                    </a:lnTo>
                    <a:close/>
                  </a:path>
                </a:pathLst>
              </a:custGeom>
              <a:noFill/>
              <a:ln cap="flat" cmpd="sng" w="6275">
                <a:solidFill>
                  <a:schemeClr val="accent4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3"/>
              <p:cNvSpPr/>
              <p:nvPr/>
            </p:nvSpPr>
            <p:spPr>
              <a:xfrm>
                <a:off x="1304675" y="3261770"/>
                <a:ext cx="474625" cy="237100"/>
              </a:xfrm>
              <a:custGeom>
                <a:rect b="b" l="l" r="r" t="t"/>
                <a:pathLst>
                  <a:path extrusionOk="0" fill="none" h="9484" w="18985">
                    <a:moveTo>
                      <a:pt x="18985" y="9484"/>
                    </a:moveTo>
                    <a:cubicBezTo>
                      <a:pt x="18985" y="4247"/>
                      <a:pt x="14738" y="1"/>
                      <a:pt x="9493" y="1"/>
                    </a:cubicBezTo>
                    <a:cubicBezTo>
                      <a:pt x="4256" y="1"/>
                      <a:pt x="1" y="4247"/>
                      <a:pt x="1" y="9484"/>
                    </a:cubicBezTo>
                    <a:close/>
                  </a:path>
                </a:pathLst>
              </a:custGeom>
              <a:noFill/>
              <a:ln cap="flat" cmpd="sng" w="8475">
                <a:solidFill>
                  <a:srgbClr val="9DA8B7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1087900" y="1181950"/>
                <a:ext cx="292000" cy="253700"/>
              </a:xfrm>
              <a:custGeom>
                <a:rect b="b" l="l" r="r" t="t"/>
                <a:pathLst>
                  <a:path extrusionOk="0" fill="none" h="10148" w="11680">
                    <a:moveTo>
                      <a:pt x="5826" y="1"/>
                    </a:moveTo>
                    <a:lnTo>
                      <a:pt x="0" y="10147"/>
                    </a:lnTo>
                    <a:lnTo>
                      <a:pt x="11680" y="10147"/>
                    </a:lnTo>
                    <a:close/>
                  </a:path>
                </a:pathLst>
              </a:custGeom>
              <a:noFill/>
              <a:ln cap="flat" cmpd="sng" w="6275">
                <a:solidFill>
                  <a:schemeClr val="accent4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830050" y="1351425"/>
                <a:ext cx="474625" cy="237100"/>
              </a:xfrm>
              <a:custGeom>
                <a:rect b="b" l="l" r="r" t="t"/>
                <a:pathLst>
                  <a:path extrusionOk="0" fill="none" h="9484" w="18985">
                    <a:moveTo>
                      <a:pt x="18985" y="9484"/>
                    </a:moveTo>
                    <a:cubicBezTo>
                      <a:pt x="18985" y="4247"/>
                      <a:pt x="14738" y="1"/>
                      <a:pt x="9493" y="1"/>
                    </a:cubicBezTo>
                    <a:cubicBezTo>
                      <a:pt x="4256" y="1"/>
                      <a:pt x="1" y="4247"/>
                      <a:pt x="1" y="9484"/>
                    </a:cubicBezTo>
                    <a:close/>
                  </a:path>
                </a:pathLst>
              </a:custGeom>
              <a:noFill/>
              <a:ln cap="flat" cmpd="sng" w="8475">
                <a:solidFill>
                  <a:srgbClr val="9DA8B7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>
                <a:off x="2763125" y="4245725"/>
                <a:ext cx="292000" cy="253700"/>
              </a:xfrm>
              <a:custGeom>
                <a:rect b="b" l="l" r="r" t="t"/>
                <a:pathLst>
                  <a:path extrusionOk="0" fill="none" h="10148" w="11680">
                    <a:moveTo>
                      <a:pt x="5826" y="1"/>
                    </a:moveTo>
                    <a:lnTo>
                      <a:pt x="0" y="10147"/>
                    </a:lnTo>
                    <a:lnTo>
                      <a:pt x="11680" y="10147"/>
                    </a:lnTo>
                    <a:close/>
                  </a:path>
                </a:pathLst>
              </a:custGeom>
              <a:noFill/>
              <a:ln cap="flat" cmpd="sng" w="6275">
                <a:solidFill>
                  <a:schemeClr val="accent4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7" name="Google Shape;417;p13"/>
          <p:cNvGrpSpPr/>
          <p:nvPr/>
        </p:nvGrpSpPr>
        <p:grpSpPr>
          <a:xfrm>
            <a:off x="-329975" y="1927250"/>
            <a:ext cx="1025050" cy="539075"/>
            <a:chOff x="716500" y="2993400"/>
            <a:chExt cx="1025050" cy="539075"/>
          </a:xfrm>
        </p:grpSpPr>
        <p:sp>
          <p:nvSpPr>
            <p:cNvPr id="418" name="Google Shape;418;p13"/>
            <p:cNvSpPr/>
            <p:nvPr/>
          </p:nvSpPr>
          <p:spPr>
            <a:xfrm>
              <a:off x="716500" y="2993400"/>
              <a:ext cx="1025050" cy="27025"/>
            </a:xfrm>
            <a:custGeom>
              <a:rect b="b" l="l" r="r" t="t"/>
              <a:pathLst>
                <a:path extrusionOk="0" fill="none" h="1081" w="41002">
                  <a:moveTo>
                    <a:pt x="1" y="1"/>
                  </a:moveTo>
                  <a:cubicBezTo>
                    <a:pt x="3417" y="1"/>
                    <a:pt x="3417" y="1080"/>
                    <a:pt x="6834" y="1080"/>
                  </a:cubicBezTo>
                  <a:cubicBezTo>
                    <a:pt x="10251" y="1080"/>
                    <a:pt x="10251" y="1"/>
                    <a:pt x="13659" y="1"/>
                  </a:cubicBezTo>
                  <a:cubicBezTo>
                    <a:pt x="17076" y="1"/>
                    <a:pt x="17076" y="1080"/>
                    <a:pt x="20501" y="1080"/>
                  </a:cubicBezTo>
                  <a:cubicBezTo>
                    <a:pt x="23909" y="1080"/>
                    <a:pt x="23909" y="1"/>
                    <a:pt x="27335" y="1"/>
                  </a:cubicBezTo>
                  <a:cubicBezTo>
                    <a:pt x="30743" y="1"/>
                    <a:pt x="30743" y="1080"/>
                    <a:pt x="34168" y="1080"/>
                  </a:cubicBezTo>
                  <a:cubicBezTo>
                    <a:pt x="37585" y="1080"/>
                    <a:pt x="37585" y="1"/>
                    <a:pt x="41002" y="1"/>
                  </a:cubicBezTo>
                </a:path>
              </a:pathLst>
            </a:custGeom>
            <a:noFill/>
            <a:ln cap="flat" cmpd="sng" w="32550">
              <a:solidFill>
                <a:schemeClr val="accent3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716500" y="3066350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8"/>
                    <a:pt x="6834" y="1088"/>
                  </a:cubicBezTo>
                  <a:cubicBezTo>
                    <a:pt x="10251" y="1088"/>
                    <a:pt x="10251" y="0"/>
                    <a:pt x="13659" y="0"/>
                  </a:cubicBezTo>
                  <a:cubicBezTo>
                    <a:pt x="17076" y="0"/>
                    <a:pt x="17076" y="1088"/>
                    <a:pt x="20501" y="1088"/>
                  </a:cubicBezTo>
                  <a:cubicBezTo>
                    <a:pt x="23909" y="1088"/>
                    <a:pt x="23909" y="0"/>
                    <a:pt x="27335" y="0"/>
                  </a:cubicBezTo>
                  <a:cubicBezTo>
                    <a:pt x="30743" y="0"/>
                    <a:pt x="30743" y="1088"/>
                    <a:pt x="34168" y="1088"/>
                  </a:cubicBezTo>
                  <a:cubicBezTo>
                    <a:pt x="37585" y="1088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chemeClr val="accent3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716500" y="313972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79"/>
                    <a:pt x="6834" y="1079"/>
                  </a:cubicBezTo>
                  <a:cubicBezTo>
                    <a:pt x="10251" y="1079"/>
                    <a:pt x="10251" y="0"/>
                    <a:pt x="13659" y="0"/>
                  </a:cubicBezTo>
                  <a:cubicBezTo>
                    <a:pt x="17076" y="0"/>
                    <a:pt x="17076" y="1079"/>
                    <a:pt x="20501" y="1079"/>
                  </a:cubicBezTo>
                  <a:cubicBezTo>
                    <a:pt x="23909" y="1079"/>
                    <a:pt x="23909" y="0"/>
                    <a:pt x="27335" y="0"/>
                  </a:cubicBezTo>
                  <a:cubicBezTo>
                    <a:pt x="30743" y="0"/>
                    <a:pt x="30743" y="1079"/>
                    <a:pt x="34168" y="1079"/>
                  </a:cubicBezTo>
                  <a:cubicBezTo>
                    <a:pt x="37585" y="107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chemeClr val="accent3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716500" y="32128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chemeClr val="accent3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716500" y="3286025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9"/>
                    <a:pt x="6834" y="1089"/>
                  </a:cubicBezTo>
                  <a:cubicBezTo>
                    <a:pt x="10251" y="1089"/>
                    <a:pt x="10251" y="0"/>
                    <a:pt x="13659" y="0"/>
                  </a:cubicBezTo>
                  <a:cubicBezTo>
                    <a:pt x="17076" y="0"/>
                    <a:pt x="17076" y="1089"/>
                    <a:pt x="20501" y="1089"/>
                  </a:cubicBezTo>
                  <a:cubicBezTo>
                    <a:pt x="23909" y="1089"/>
                    <a:pt x="23909" y="0"/>
                    <a:pt x="27335" y="0"/>
                  </a:cubicBezTo>
                  <a:cubicBezTo>
                    <a:pt x="30743" y="0"/>
                    <a:pt x="30743" y="1089"/>
                    <a:pt x="34168" y="1089"/>
                  </a:cubicBezTo>
                  <a:cubicBezTo>
                    <a:pt x="37585" y="108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chemeClr val="accent3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716500" y="33591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chemeClr val="accent3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716500" y="3432550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chemeClr val="accent3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716500" y="35054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chemeClr val="accent3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13"/>
          <p:cNvGrpSpPr/>
          <p:nvPr/>
        </p:nvGrpSpPr>
        <p:grpSpPr>
          <a:xfrm rot="5400000">
            <a:off x="3059844" y="-670806"/>
            <a:ext cx="4664550" cy="6196488"/>
            <a:chOff x="654150" y="-1325025"/>
            <a:chExt cx="4664550" cy="6196488"/>
          </a:xfrm>
        </p:grpSpPr>
        <p:sp>
          <p:nvSpPr>
            <p:cNvPr id="427" name="Google Shape;427;p13"/>
            <p:cNvSpPr/>
            <p:nvPr/>
          </p:nvSpPr>
          <p:spPr>
            <a:xfrm>
              <a:off x="4759950" y="189625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7" y="1032"/>
                  </a:moveTo>
                  <a:cubicBezTo>
                    <a:pt x="2007" y="474"/>
                    <a:pt x="1561" y="1"/>
                    <a:pt x="1004" y="1"/>
                  </a:cubicBezTo>
                  <a:cubicBezTo>
                    <a:pt x="446" y="1"/>
                    <a:pt x="0" y="447"/>
                    <a:pt x="0" y="1032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1" y="2035"/>
                    <a:pt x="2007" y="1589"/>
                    <a:pt x="2007" y="1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4855150" y="-132502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4423900" y="3046300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8" y="1004"/>
                  </a:moveTo>
                  <a:cubicBezTo>
                    <a:pt x="2008" y="447"/>
                    <a:pt x="1562" y="1"/>
                    <a:pt x="1004" y="1"/>
                  </a:cubicBezTo>
                  <a:cubicBezTo>
                    <a:pt x="446" y="1"/>
                    <a:pt x="0" y="447"/>
                    <a:pt x="0" y="1004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2" y="2035"/>
                    <a:pt x="2008" y="1562"/>
                    <a:pt x="2008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3351650" y="3988925"/>
              <a:ext cx="25800" cy="25825"/>
            </a:xfrm>
            <a:custGeom>
              <a:rect b="b" l="l" r="r" t="t"/>
              <a:pathLst>
                <a:path extrusionOk="0" h="1033" w="1032">
                  <a:moveTo>
                    <a:pt x="1032" y="531"/>
                  </a:moveTo>
                  <a:cubicBezTo>
                    <a:pt x="1032" y="252"/>
                    <a:pt x="809" y="1"/>
                    <a:pt x="530" y="1"/>
                  </a:cubicBezTo>
                  <a:cubicBezTo>
                    <a:pt x="251" y="1"/>
                    <a:pt x="1" y="252"/>
                    <a:pt x="1" y="531"/>
                  </a:cubicBezTo>
                  <a:cubicBezTo>
                    <a:pt x="1" y="809"/>
                    <a:pt x="251" y="1032"/>
                    <a:pt x="530" y="1032"/>
                  </a:cubicBezTo>
                  <a:cubicBezTo>
                    <a:pt x="837" y="1032"/>
                    <a:pt x="1032" y="809"/>
                    <a:pt x="1032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4534000" y="2948750"/>
              <a:ext cx="26525" cy="26500"/>
            </a:xfrm>
            <a:custGeom>
              <a:rect b="b" l="l" r="r" t="t"/>
              <a:pathLst>
                <a:path extrusionOk="0" h="1060" w="1061">
                  <a:moveTo>
                    <a:pt x="1060" y="530"/>
                  </a:moveTo>
                  <a:cubicBezTo>
                    <a:pt x="1060" y="251"/>
                    <a:pt x="809" y="0"/>
                    <a:pt x="530" y="0"/>
                  </a:cubicBezTo>
                  <a:cubicBezTo>
                    <a:pt x="252" y="0"/>
                    <a:pt x="1" y="251"/>
                    <a:pt x="1" y="530"/>
                  </a:cubicBezTo>
                  <a:cubicBezTo>
                    <a:pt x="1" y="808"/>
                    <a:pt x="252" y="1059"/>
                    <a:pt x="530" y="1059"/>
                  </a:cubicBezTo>
                  <a:cubicBezTo>
                    <a:pt x="809" y="1059"/>
                    <a:pt x="1060" y="836"/>
                    <a:pt x="1060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3183600" y="2123150"/>
              <a:ext cx="26500" cy="26525"/>
            </a:xfrm>
            <a:custGeom>
              <a:rect b="b" l="l" r="r" t="t"/>
              <a:pathLst>
                <a:path extrusionOk="0" h="1061" w="1060">
                  <a:moveTo>
                    <a:pt x="1060" y="531"/>
                  </a:moveTo>
                  <a:cubicBezTo>
                    <a:pt x="1060" y="809"/>
                    <a:pt x="809" y="1060"/>
                    <a:pt x="530" y="1060"/>
                  </a:cubicBezTo>
                  <a:cubicBezTo>
                    <a:pt x="224" y="1060"/>
                    <a:pt x="1" y="809"/>
                    <a:pt x="1" y="531"/>
                  </a:cubicBezTo>
                  <a:cubicBezTo>
                    <a:pt x="1" y="224"/>
                    <a:pt x="224" y="1"/>
                    <a:pt x="530" y="1"/>
                  </a:cubicBezTo>
                  <a:cubicBezTo>
                    <a:pt x="809" y="1"/>
                    <a:pt x="1060" y="224"/>
                    <a:pt x="1060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654150" y="1197650"/>
              <a:ext cx="32775" cy="33475"/>
            </a:xfrm>
            <a:custGeom>
              <a:rect b="b" l="l" r="r" t="t"/>
              <a:pathLst>
                <a:path extrusionOk="0" h="1339" w="1311">
                  <a:moveTo>
                    <a:pt x="1311" y="670"/>
                  </a:moveTo>
                  <a:cubicBezTo>
                    <a:pt x="1311" y="1032"/>
                    <a:pt x="1004" y="1339"/>
                    <a:pt x="642" y="1339"/>
                  </a:cubicBezTo>
                  <a:cubicBezTo>
                    <a:pt x="280" y="1339"/>
                    <a:pt x="1" y="1032"/>
                    <a:pt x="1" y="670"/>
                  </a:cubicBezTo>
                  <a:cubicBezTo>
                    <a:pt x="1" y="307"/>
                    <a:pt x="280" y="1"/>
                    <a:pt x="642" y="1"/>
                  </a:cubicBezTo>
                  <a:cubicBezTo>
                    <a:pt x="1004" y="1"/>
                    <a:pt x="1311" y="307"/>
                    <a:pt x="1311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5285225" y="167345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79"/>
                    <a:pt x="1032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32"/>
                    <a:pt x="335" y="1339"/>
                    <a:pt x="669" y="1339"/>
                  </a:cubicBezTo>
                  <a:cubicBezTo>
                    <a:pt x="1032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2280200" y="4837988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80"/>
                    <a:pt x="1031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60"/>
                    <a:pt x="335" y="1339"/>
                    <a:pt x="669" y="1339"/>
                  </a:cubicBezTo>
                  <a:cubicBezTo>
                    <a:pt x="1031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14"/>
          <p:cNvGrpSpPr/>
          <p:nvPr/>
        </p:nvGrpSpPr>
        <p:grpSpPr>
          <a:xfrm>
            <a:off x="0" y="0"/>
            <a:ext cx="9144011" cy="5143491"/>
            <a:chOff x="0" y="0"/>
            <a:chExt cx="9144011" cy="5143491"/>
          </a:xfrm>
        </p:grpSpPr>
        <p:sp>
          <p:nvSpPr>
            <p:cNvPr id="438" name="Google Shape;438;p14"/>
            <p:cNvSpPr/>
            <p:nvPr/>
          </p:nvSpPr>
          <p:spPr>
            <a:xfrm>
              <a:off x="0" y="1610650"/>
              <a:ext cx="1710952" cy="3525875"/>
            </a:xfrm>
            <a:custGeom>
              <a:rect b="b" l="l" r="r" t="t"/>
              <a:pathLst>
                <a:path extrusionOk="0" h="121540" w="58978">
                  <a:moveTo>
                    <a:pt x="24381" y="0"/>
                  </a:moveTo>
                  <a:lnTo>
                    <a:pt x="0" y="0"/>
                  </a:lnTo>
                  <a:lnTo>
                    <a:pt x="0" y="121540"/>
                  </a:lnTo>
                  <a:lnTo>
                    <a:pt x="53580" y="121540"/>
                  </a:lnTo>
                  <a:cubicBezTo>
                    <a:pt x="53580" y="121540"/>
                    <a:pt x="58977" y="102181"/>
                    <a:pt x="42098" y="83305"/>
                  </a:cubicBezTo>
                  <a:cubicBezTo>
                    <a:pt x="17717" y="56024"/>
                    <a:pt x="11767" y="32178"/>
                    <a:pt x="24381" y="0"/>
                  </a:cubicBezTo>
                  <a:close/>
                </a:path>
              </a:pathLst>
            </a:custGeom>
            <a:solidFill>
              <a:srgbClr val="1E2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0" y="0"/>
              <a:ext cx="3210025" cy="2038225"/>
            </a:xfrm>
            <a:custGeom>
              <a:rect b="b" l="l" r="r" t="t"/>
              <a:pathLst>
                <a:path extrusionOk="0" h="81529" w="128401">
                  <a:moveTo>
                    <a:pt x="128401" y="0"/>
                  </a:moveTo>
                  <a:lnTo>
                    <a:pt x="0" y="0"/>
                  </a:lnTo>
                  <a:lnTo>
                    <a:pt x="0" y="81529"/>
                  </a:lnTo>
                  <a:cubicBezTo>
                    <a:pt x="12962" y="81529"/>
                    <a:pt x="25461" y="75463"/>
                    <a:pt x="34373" y="66051"/>
                  </a:cubicBezTo>
                  <a:cubicBezTo>
                    <a:pt x="43267" y="56639"/>
                    <a:pt x="50493" y="45363"/>
                    <a:pt x="61252" y="38137"/>
                  </a:cubicBezTo>
                  <a:cubicBezTo>
                    <a:pt x="72501" y="30590"/>
                    <a:pt x="86338" y="28297"/>
                    <a:pt x="99345" y="24568"/>
                  </a:cubicBezTo>
                  <a:cubicBezTo>
                    <a:pt x="112369" y="20813"/>
                    <a:pt x="125555" y="12739"/>
                    <a:pt x="12840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7669550" y="0"/>
              <a:ext cx="1474450" cy="3038500"/>
            </a:xfrm>
            <a:custGeom>
              <a:rect b="b" l="l" r="r" t="t"/>
              <a:pathLst>
                <a:path extrusionOk="0" h="121540" w="58978">
                  <a:moveTo>
                    <a:pt x="34605" y="121540"/>
                  </a:moveTo>
                  <a:lnTo>
                    <a:pt x="58977" y="121540"/>
                  </a:lnTo>
                  <a:lnTo>
                    <a:pt x="58977" y="0"/>
                  </a:lnTo>
                  <a:lnTo>
                    <a:pt x="5398" y="0"/>
                  </a:lnTo>
                  <a:cubicBezTo>
                    <a:pt x="5398" y="0"/>
                    <a:pt x="0" y="19359"/>
                    <a:pt x="16879" y="38235"/>
                  </a:cubicBezTo>
                  <a:cubicBezTo>
                    <a:pt x="41260" y="65516"/>
                    <a:pt x="47211" y="89371"/>
                    <a:pt x="34605" y="121540"/>
                  </a:cubicBezTo>
                  <a:close/>
                </a:path>
              </a:pathLst>
            </a:custGeom>
            <a:solidFill>
              <a:srgbClr val="1E2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5007200" y="2615653"/>
              <a:ext cx="4136811" cy="2527838"/>
            </a:xfrm>
            <a:custGeom>
              <a:rect b="b" l="l" r="r" t="t"/>
              <a:pathLst>
                <a:path extrusionOk="0" h="81530" w="133424">
                  <a:moveTo>
                    <a:pt x="133423" y="1"/>
                  </a:moveTo>
                  <a:lnTo>
                    <a:pt x="133423" y="81530"/>
                  </a:lnTo>
                  <a:lnTo>
                    <a:pt x="0" y="81530"/>
                  </a:lnTo>
                  <a:cubicBezTo>
                    <a:pt x="2364" y="68648"/>
                    <a:pt x="18520" y="60521"/>
                    <a:pt x="36032" y="57354"/>
                  </a:cubicBezTo>
                  <a:cubicBezTo>
                    <a:pt x="53535" y="54187"/>
                    <a:pt x="66480" y="55864"/>
                    <a:pt x="81360" y="45355"/>
                  </a:cubicBezTo>
                  <a:cubicBezTo>
                    <a:pt x="94144" y="36327"/>
                    <a:pt x="101245" y="22785"/>
                    <a:pt x="111781" y="10822"/>
                  </a:cubicBezTo>
                  <a:cubicBezTo>
                    <a:pt x="119774" y="1732"/>
                    <a:pt x="129534" y="376"/>
                    <a:pt x="13342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5007200" y="2615653"/>
              <a:ext cx="4136811" cy="2527838"/>
            </a:xfrm>
            <a:custGeom>
              <a:rect b="b" l="l" r="r" t="t"/>
              <a:pathLst>
                <a:path extrusionOk="0" fill="none" h="81530" w="133424">
                  <a:moveTo>
                    <a:pt x="0" y="81530"/>
                  </a:moveTo>
                  <a:cubicBezTo>
                    <a:pt x="2364" y="68648"/>
                    <a:pt x="18520" y="60521"/>
                    <a:pt x="36032" y="57354"/>
                  </a:cubicBezTo>
                  <a:cubicBezTo>
                    <a:pt x="53535" y="54187"/>
                    <a:pt x="66480" y="55864"/>
                    <a:pt x="81360" y="45355"/>
                  </a:cubicBezTo>
                  <a:cubicBezTo>
                    <a:pt x="94144" y="36327"/>
                    <a:pt x="101245" y="22785"/>
                    <a:pt x="111781" y="10822"/>
                  </a:cubicBezTo>
                  <a:cubicBezTo>
                    <a:pt x="119774" y="1732"/>
                    <a:pt x="129534" y="376"/>
                    <a:pt x="133423" y="1"/>
                  </a:cubicBezTo>
                </a:path>
              </a:pathLst>
            </a:custGeom>
            <a:noFill/>
            <a:ln cap="flat" cmpd="sng" w="19625">
              <a:solidFill>
                <a:srgbClr val="E8D4A8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0" y="200"/>
              <a:ext cx="3210025" cy="2038025"/>
            </a:xfrm>
            <a:custGeom>
              <a:rect b="b" l="l" r="r" t="t"/>
              <a:pathLst>
                <a:path extrusionOk="0" fill="none" h="81521" w="128401">
                  <a:moveTo>
                    <a:pt x="0" y="81521"/>
                  </a:moveTo>
                  <a:cubicBezTo>
                    <a:pt x="12962" y="81521"/>
                    <a:pt x="25461" y="75455"/>
                    <a:pt x="34373" y="66043"/>
                  </a:cubicBezTo>
                  <a:cubicBezTo>
                    <a:pt x="43267" y="56631"/>
                    <a:pt x="50493" y="45355"/>
                    <a:pt x="61252" y="38129"/>
                  </a:cubicBezTo>
                  <a:cubicBezTo>
                    <a:pt x="72501" y="30582"/>
                    <a:pt x="86338" y="28289"/>
                    <a:pt x="99345" y="24560"/>
                  </a:cubicBezTo>
                  <a:cubicBezTo>
                    <a:pt x="112369" y="20823"/>
                    <a:pt x="125555" y="12740"/>
                    <a:pt x="128401" y="1"/>
                  </a:cubicBezTo>
                </a:path>
              </a:pathLst>
            </a:custGeom>
            <a:noFill/>
            <a:ln cap="flat" cmpd="sng" w="19625">
              <a:solidFill>
                <a:srgbClr val="E8D4A8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0" y="4132329"/>
              <a:ext cx="3466376" cy="1004413"/>
            </a:xfrm>
            <a:custGeom>
              <a:rect b="b" l="l" r="r" t="t"/>
              <a:pathLst>
                <a:path extrusionOk="0" fill="none" h="34623" w="119489">
                  <a:moveTo>
                    <a:pt x="0" y="6067"/>
                  </a:moveTo>
                  <a:cubicBezTo>
                    <a:pt x="7931" y="1910"/>
                    <a:pt x="19430" y="0"/>
                    <a:pt x="29654" y="3194"/>
                  </a:cubicBezTo>
                  <a:cubicBezTo>
                    <a:pt x="40145" y="6459"/>
                    <a:pt x="46862" y="15104"/>
                    <a:pt x="57229" y="18645"/>
                  </a:cubicBezTo>
                  <a:cubicBezTo>
                    <a:pt x="64526" y="21143"/>
                    <a:pt x="72778" y="20885"/>
                    <a:pt x="80682" y="20349"/>
                  </a:cubicBezTo>
                  <a:cubicBezTo>
                    <a:pt x="88586" y="19814"/>
                    <a:pt x="96713" y="19047"/>
                    <a:pt x="104358" y="20608"/>
                  </a:cubicBezTo>
                  <a:cubicBezTo>
                    <a:pt x="114180" y="22615"/>
                    <a:pt x="118204" y="28369"/>
                    <a:pt x="119488" y="34623"/>
                  </a:cubicBezTo>
                </a:path>
              </a:pathLst>
            </a:custGeom>
            <a:noFill/>
            <a:ln cap="flat" cmpd="sng" w="8475">
              <a:solidFill>
                <a:srgbClr val="E8D4A8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4869675" y="0"/>
              <a:ext cx="4274325" cy="901025"/>
            </a:xfrm>
            <a:custGeom>
              <a:rect b="b" l="l" r="r" t="t"/>
              <a:pathLst>
                <a:path extrusionOk="0" fill="none" h="36041" w="170973">
                  <a:moveTo>
                    <a:pt x="1" y="0"/>
                  </a:moveTo>
                  <a:cubicBezTo>
                    <a:pt x="5969" y="12382"/>
                    <a:pt x="23677" y="17583"/>
                    <a:pt x="41760" y="15514"/>
                  </a:cubicBezTo>
                  <a:cubicBezTo>
                    <a:pt x="61966" y="13194"/>
                    <a:pt x="79300" y="7351"/>
                    <a:pt x="98712" y="11936"/>
                  </a:cubicBezTo>
                  <a:cubicBezTo>
                    <a:pt x="112531" y="15201"/>
                    <a:pt x="122843" y="23846"/>
                    <a:pt x="133040" y="29760"/>
                  </a:cubicBezTo>
                  <a:cubicBezTo>
                    <a:pt x="143808" y="36032"/>
                    <a:pt x="162266" y="36041"/>
                    <a:pt x="170972" y="28190"/>
                  </a:cubicBezTo>
                </a:path>
              </a:pathLst>
            </a:custGeom>
            <a:noFill/>
            <a:ln cap="flat" cmpd="sng" w="8475">
              <a:solidFill>
                <a:srgbClr val="E8D4A8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14"/>
          <p:cNvSpPr/>
          <p:nvPr/>
        </p:nvSpPr>
        <p:spPr>
          <a:xfrm>
            <a:off x="602450" y="4662775"/>
            <a:ext cx="474625" cy="237325"/>
          </a:xfrm>
          <a:custGeom>
            <a:rect b="b" l="l" r="r" t="t"/>
            <a:pathLst>
              <a:path extrusionOk="0" fill="none" h="9493" w="18985">
                <a:moveTo>
                  <a:pt x="18984" y="9492"/>
                </a:moveTo>
                <a:cubicBezTo>
                  <a:pt x="18984" y="4247"/>
                  <a:pt x="14729" y="0"/>
                  <a:pt x="9492" y="0"/>
                </a:cubicBezTo>
                <a:cubicBezTo>
                  <a:pt x="4247" y="0"/>
                  <a:pt x="0" y="4247"/>
                  <a:pt x="0" y="9492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4"/>
          <p:cNvSpPr/>
          <p:nvPr/>
        </p:nvSpPr>
        <p:spPr>
          <a:xfrm>
            <a:off x="716500" y="799650"/>
            <a:ext cx="474400" cy="237300"/>
          </a:xfrm>
          <a:custGeom>
            <a:rect b="b" l="l" r="r" t="t"/>
            <a:pathLst>
              <a:path extrusionOk="0" fill="none" h="9492" w="18976">
                <a:moveTo>
                  <a:pt x="18976" y="9492"/>
                </a:moveTo>
                <a:cubicBezTo>
                  <a:pt x="18976" y="4246"/>
                  <a:pt x="14729" y="0"/>
                  <a:pt x="9493" y="0"/>
                </a:cubicBezTo>
                <a:cubicBezTo>
                  <a:pt x="4247" y="0"/>
                  <a:pt x="1" y="4246"/>
                  <a:pt x="1" y="9492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4"/>
          <p:cNvSpPr/>
          <p:nvPr/>
        </p:nvSpPr>
        <p:spPr>
          <a:xfrm>
            <a:off x="5997350" y="4752675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4"/>
          <p:cNvSpPr/>
          <p:nvPr/>
        </p:nvSpPr>
        <p:spPr>
          <a:xfrm>
            <a:off x="7168025" y="846450"/>
            <a:ext cx="474625" cy="237325"/>
          </a:xfrm>
          <a:custGeom>
            <a:rect b="b" l="l" r="r" t="t"/>
            <a:pathLst>
              <a:path extrusionOk="0" fill="none" h="9493" w="18985">
                <a:moveTo>
                  <a:pt x="18985" y="9492"/>
                </a:moveTo>
                <a:cubicBezTo>
                  <a:pt x="18985" y="4256"/>
                  <a:pt x="14738" y="0"/>
                  <a:pt x="9493" y="0"/>
                </a:cubicBezTo>
                <a:cubicBezTo>
                  <a:pt x="4256" y="0"/>
                  <a:pt x="1" y="4256"/>
                  <a:pt x="1" y="9492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14"/>
          <p:cNvGrpSpPr/>
          <p:nvPr/>
        </p:nvGrpSpPr>
        <p:grpSpPr>
          <a:xfrm>
            <a:off x="8085225" y="4366950"/>
            <a:ext cx="916650" cy="483100"/>
            <a:chOff x="5349650" y="3980525"/>
            <a:chExt cx="916650" cy="483100"/>
          </a:xfrm>
        </p:grpSpPr>
        <p:sp>
          <p:nvSpPr>
            <p:cNvPr id="451" name="Google Shape;451;p14"/>
            <p:cNvSpPr/>
            <p:nvPr/>
          </p:nvSpPr>
          <p:spPr>
            <a:xfrm>
              <a:off x="5349650" y="3980525"/>
              <a:ext cx="916650" cy="24325"/>
            </a:xfrm>
            <a:custGeom>
              <a:rect b="b" l="l" r="r" t="t"/>
              <a:pathLst>
                <a:path extrusionOk="0" fill="none" h="973" w="36666">
                  <a:moveTo>
                    <a:pt x="0" y="0"/>
                  </a:moveTo>
                  <a:cubicBezTo>
                    <a:pt x="3051" y="0"/>
                    <a:pt x="3051" y="973"/>
                    <a:pt x="6111" y="973"/>
                  </a:cubicBezTo>
                  <a:cubicBezTo>
                    <a:pt x="9162" y="973"/>
                    <a:pt x="9162" y="0"/>
                    <a:pt x="12222" y="0"/>
                  </a:cubicBezTo>
                  <a:cubicBezTo>
                    <a:pt x="15273" y="0"/>
                    <a:pt x="15273" y="973"/>
                    <a:pt x="18333" y="973"/>
                  </a:cubicBezTo>
                  <a:cubicBezTo>
                    <a:pt x="21384" y="973"/>
                    <a:pt x="21384" y="0"/>
                    <a:pt x="24444" y="0"/>
                  </a:cubicBezTo>
                  <a:cubicBezTo>
                    <a:pt x="27495" y="0"/>
                    <a:pt x="27495" y="973"/>
                    <a:pt x="30555" y="973"/>
                  </a:cubicBezTo>
                  <a:cubicBezTo>
                    <a:pt x="33606" y="973"/>
                    <a:pt x="33606" y="0"/>
                    <a:pt x="36666" y="0"/>
                  </a:cubicBezTo>
                </a:path>
              </a:pathLst>
            </a:custGeom>
            <a:noFill/>
            <a:ln cap="flat" cmpd="sng" w="29225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5349650" y="4046075"/>
              <a:ext cx="916650" cy="24350"/>
            </a:xfrm>
            <a:custGeom>
              <a:rect b="b" l="l" r="r" t="t"/>
              <a:pathLst>
                <a:path extrusionOk="0" fill="none" h="974" w="36666">
                  <a:moveTo>
                    <a:pt x="0" y="1"/>
                  </a:moveTo>
                  <a:cubicBezTo>
                    <a:pt x="3051" y="1"/>
                    <a:pt x="3051" y="973"/>
                    <a:pt x="6111" y="973"/>
                  </a:cubicBezTo>
                  <a:cubicBezTo>
                    <a:pt x="9162" y="973"/>
                    <a:pt x="9162" y="1"/>
                    <a:pt x="12222" y="1"/>
                  </a:cubicBezTo>
                  <a:cubicBezTo>
                    <a:pt x="15273" y="1"/>
                    <a:pt x="15273" y="973"/>
                    <a:pt x="18333" y="973"/>
                  </a:cubicBezTo>
                  <a:cubicBezTo>
                    <a:pt x="21384" y="973"/>
                    <a:pt x="21384" y="1"/>
                    <a:pt x="24444" y="1"/>
                  </a:cubicBezTo>
                  <a:cubicBezTo>
                    <a:pt x="27495" y="1"/>
                    <a:pt x="27495" y="973"/>
                    <a:pt x="30555" y="973"/>
                  </a:cubicBezTo>
                  <a:cubicBezTo>
                    <a:pt x="33606" y="973"/>
                    <a:pt x="33606" y="1"/>
                    <a:pt x="36666" y="1"/>
                  </a:cubicBezTo>
                </a:path>
              </a:pathLst>
            </a:custGeom>
            <a:noFill/>
            <a:ln cap="flat" cmpd="sng" w="29225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5349650" y="4111650"/>
              <a:ext cx="916650" cy="24125"/>
            </a:xfrm>
            <a:custGeom>
              <a:rect b="b" l="l" r="r" t="t"/>
              <a:pathLst>
                <a:path extrusionOk="0" fill="none" h="965" w="36666">
                  <a:moveTo>
                    <a:pt x="0" y="1"/>
                  </a:moveTo>
                  <a:cubicBezTo>
                    <a:pt x="3051" y="1"/>
                    <a:pt x="3051" y="964"/>
                    <a:pt x="6111" y="964"/>
                  </a:cubicBezTo>
                  <a:cubicBezTo>
                    <a:pt x="9162" y="964"/>
                    <a:pt x="9162" y="1"/>
                    <a:pt x="12222" y="1"/>
                  </a:cubicBezTo>
                  <a:cubicBezTo>
                    <a:pt x="15273" y="1"/>
                    <a:pt x="15273" y="964"/>
                    <a:pt x="18333" y="964"/>
                  </a:cubicBezTo>
                  <a:cubicBezTo>
                    <a:pt x="21384" y="964"/>
                    <a:pt x="21384" y="1"/>
                    <a:pt x="24444" y="1"/>
                  </a:cubicBezTo>
                  <a:cubicBezTo>
                    <a:pt x="27495" y="1"/>
                    <a:pt x="27495" y="964"/>
                    <a:pt x="30555" y="964"/>
                  </a:cubicBezTo>
                  <a:cubicBezTo>
                    <a:pt x="33606" y="964"/>
                    <a:pt x="33606" y="1"/>
                    <a:pt x="36666" y="1"/>
                  </a:cubicBezTo>
                </a:path>
              </a:pathLst>
            </a:custGeom>
            <a:noFill/>
            <a:ln cap="flat" cmpd="sng" w="29225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5349650" y="4177450"/>
              <a:ext cx="916650" cy="24100"/>
            </a:xfrm>
            <a:custGeom>
              <a:rect b="b" l="l" r="r" t="t"/>
              <a:pathLst>
                <a:path extrusionOk="0" fill="none" h="964" w="36666">
                  <a:moveTo>
                    <a:pt x="0" y="0"/>
                  </a:moveTo>
                  <a:cubicBezTo>
                    <a:pt x="3051" y="0"/>
                    <a:pt x="3051" y="964"/>
                    <a:pt x="6111" y="964"/>
                  </a:cubicBezTo>
                  <a:cubicBezTo>
                    <a:pt x="9162" y="964"/>
                    <a:pt x="9162" y="0"/>
                    <a:pt x="12222" y="0"/>
                  </a:cubicBezTo>
                  <a:cubicBezTo>
                    <a:pt x="15273" y="0"/>
                    <a:pt x="15273" y="964"/>
                    <a:pt x="18333" y="964"/>
                  </a:cubicBezTo>
                  <a:cubicBezTo>
                    <a:pt x="21384" y="964"/>
                    <a:pt x="21384" y="0"/>
                    <a:pt x="24444" y="0"/>
                  </a:cubicBezTo>
                  <a:cubicBezTo>
                    <a:pt x="27495" y="0"/>
                    <a:pt x="27495" y="964"/>
                    <a:pt x="30555" y="964"/>
                  </a:cubicBezTo>
                  <a:cubicBezTo>
                    <a:pt x="33606" y="964"/>
                    <a:pt x="33606" y="0"/>
                    <a:pt x="36666" y="0"/>
                  </a:cubicBezTo>
                </a:path>
              </a:pathLst>
            </a:custGeom>
            <a:noFill/>
            <a:ln cap="flat" cmpd="sng" w="29225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5349650" y="4242800"/>
              <a:ext cx="916650" cy="24325"/>
            </a:xfrm>
            <a:custGeom>
              <a:rect b="b" l="l" r="r" t="t"/>
              <a:pathLst>
                <a:path extrusionOk="0" fill="none" h="973" w="36666">
                  <a:moveTo>
                    <a:pt x="0" y="0"/>
                  </a:moveTo>
                  <a:cubicBezTo>
                    <a:pt x="3051" y="0"/>
                    <a:pt x="3051" y="973"/>
                    <a:pt x="6111" y="973"/>
                  </a:cubicBezTo>
                  <a:cubicBezTo>
                    <a:pt x="9162" y="973"/>
                    <a:pt x="9162" y="0"/>
                    <a:pt x="12222" y="0"/>
                  </a:cubicBezTo>
                  <a:cubicBezTo>
                    <a:pt x="15273" y="0"/>
                    <a:pt x="15273" y="973"/>
                    <a:pt x="18333" y="973"/>
                  </a:cubicBezTo>
                  <a:cubicBezTo>
                    <a:pt x="21384" y="973"/>
                    <a:pt x="21384" y="0"/>
                    <a:pt x="24444" y="0"/>
                  </a:cubicBezTo>
                  <a:cubicBezTo>
                    <a:pt x="27495" y="0"/>
                    <a:pt x="27495" y="973"/>
                    <a:pt x="30555" y="973"/>
                  </a:cubicBezTo>
                  <a:cubicBezTo>
                    <a:pt x="33606" y="973"/>
                    <a:pt x="33606" y="0"/>
                    <a:pt x="36666" y="0"/>
                  </a:cubicBezTo>
                </a:path>
              </a:pathLst>
            </a:custGeom>
            <a:noFill/>
            <a:ln cap="flat" cmpd="sng" w="29225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5349650" y="4308375"/>
              <a:ext cx="916650" cy="24325"/>
            </a:xfrm>
            <a:custGeom>
              <a:rect b="b" l="l" r="r" t="t"/>
              <a:pathLst>
                <a:path extrusionOk="0" fill="none" h="973" w="36666">
                  <a:moveTo>
                    <a:pt x="0" y="0"/>
                  </a:moveTo>
                  <a:cubicBezTo>
                    <a:pt x="3051" y="0"/>
                    <a:pt x="3051" y="972"/>
                    <a:pt x="6111" y="972"/>
                  </a:cubicBezTo>
                  <a:cubicBezTo>
                    <a:pt x="9162" y="972"/>
                    <a:pt x="9162" y="0"/>
                    <a:pt x="12222" y="0"/>
                  </a:cubicBezTo>
                  <a:cubicBezTo>
                    <a:pt x="15273" y="0"/>
                    <a:pt x="15273" y="972"/>
                    <a:pt x="18333" y="972"/>
                  </a:cubicBezTo>
                  <a:cubicBezTo>
                    <a:pt x="21384" y="972"/>
                    <a:pt x="21384" y="0"/>
                    <a:pt x="24444" y="0"/>
                  </a:cubicBezTo>
                  <a:cubicBezTo>
                    <a:pt x="27495" y="0"/>
                    <a:pt x="27495" y="972"/>
                    <a:pt x="30555" y="972"/>
                  </a:cubicBezTo>
                  <a:cubicBezTo>
                    <a:pt x="33606" y="972"/>
                    <a:pt x="33606" y="0"/>
                    <a:pt x="36666" y="0"/>
                  </a:cubicBezTo>
                </a:path>
              </a:pathLst>
            </a:custGeom>
            <a:noFill/>
            <a:ln cap="flat" cmpd="sng" w="29225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5349650" y="4373925"/>
              <a:ext cx="916650" cy="24350"/>
            </a:xfrm>
            <a:custGeom>
              <a:rect b="b" l="l" r="r" t="t"/>
              <a:pathLst>
                <a:path extrusionOk="0" fill="none" h="974" w="36666">
                  <a:moveTo>
                    <a:pt x="0" y="1"/>
                  </a:moveTo>
                  <a:cubicBezTo>
                    <a:pt x="3051" y="1"/>
                    <a:pt x="3051" y="973"/>
                    <a:pt x="6111" y="973"/>
                  </a:cubicBezTo>
                  <a:cubicBezTo>
                    <a:pt x="9162" y="973"/>
                    <a:pt x="9162" y="1"/>
                    <a:pt x="12222" y="1"/>
                  </a:cubicBezTo>
                  <a:cubicBezTo>
                    <a:pt x="15273" y="1"/>
                    <a:pt x="15273" y="973"/>
                    <a:pt x="18333" y="973"/>
                  </a:cubicBezTo>
                  <a:cubicBezTo>
                    <a:pt x="21384" y="973"/>
                    <a:pt x="21384" y="1"/>
                    <a:pt x="24444" y="1"/>
                  </a:cubicBezTo>
                  <a:cubicBezTo>
                    <a:pt x="27495" y="1"/>
                    <a:pt x="27495" y="973"/>
                    <a:pt x="30555" y="973"/>
                  </a:cubicBezTo>
                  <a:cubicBezTo>
                    <a:pt x="33606" y="973"/>
                    <a:pt x="33606" y="1"/>
                    <a:pt x="36666" y="1"/>
                  </a:cubicBezTo>
                </a:path>
              </a:pathLst>
            </a:custGeom>
            <a:noFill/>
            <a:ln cap="flat" cmpd="sng" w="29225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5349650" y="4439500"/>
              <a:ext cx="916650" cy="24125"/>
            </a:xfrm>
            <a:custGeom>
              <a:rect b="b" l="l" r="r" t="t"/>
              <a:pathLst>
                <a:path extrusionOk="0" fill="none" h="965" w="36666">
                  <a:moveTo>
                    <a:pt x="0" y="1"/>
                  </a:moveTo>
                  <a:cubicBezTo>
                    <a:pt x="3051" y="1"/>
                    <a:pt x="3051" y="964"/>
                    <a:pt x="6111" y="964"/>
                  </a:cubicBezTo>
                  <a:cubicBezTo>
                    <a:pt x="9162" y="964"/>
                    <a:pt x="9162" y="1"/>
                    <a:pt x="12222" y="1"/>
                  </a:cubicBezTo>
                  <a:cubicBezTo>
                    <a:pt x="15273" y="1"/>
                    <a:pt x="15273" y="964"/>
                    <a:pt x="18333" y="964"/>
                  </a:cubicBezTo>
                  <a:cubicBezTo>
                    <a:pt x="21384" y="964"/>
                    <a:pt x="21384" y="1"/>
                    <a:pt x="24444" y="1"/>
                  </a:cubicBezTo>
                  <a:cubicBezTo>
                    <a:pt x="27495" y="1"/>
                    <a:pt x="27495" y="964"/>
                    <a:pt x="30555" y="964"/>
                  </a:cubicBezTo>
                  <a:cubicBezTo>
                    <a:pt x="33606" y="964"/>
                    <a:pt x="33606" y="1"/>
                    <a:pt x="36666" y="1"/>
                  </a:cubicBezTo>
                </a:path>
              </a:pathLst>
            </a:custGeom>
            <a:noFill/>
            <a:ln cap="flat" cmpd="sng" w="29225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14"/>
          <p:cNvGrpSpPr/>
          <p:nvPr/>
        </p:nvGrpSpPr>
        <p:grpSpPr>
          <a:xfrm>
            <a:off x="1077075" y="-192900"/>
            <a:ext cx="770800" cy="405700"/>
            <a:chOff x="4083075" y="1500475"/>
            <a:chExt cx="770800" cy="405700"/>
          </a:xfrm>
        </p:grpSpPr>
        <p:sp>
          <p:nvSpPr>
            <p:cNvPr id="460" name="Google Shape;460;p14"/>
            <p:cNvSpPr/>
            <p:nvPr/>
          </p:nvSpPr>
          <p:spPr>
            <a:xfrm>
              <a:off x="4083075" y="1500475"/>
              <a:ext cx="770800" cy="20325"/>
            </a:xfrm>
            <a:custGeom>
              <a:rect b="b" l="l" r="r" t="t"/>
              <a:pathLst>
                <a:path extrusionOk="0" fill="none" h="813" w="30832">
                  <a:moveTo>
                    <a:pt x="1" y="1"/>
                  </a:moveTo>
                  <a:cubicBezTo>
                    <a:pt x="2570" y="1"/>
                    <a:pt x="2570" y="813"/>
                    <a:pt x="5139" y="813"/>
                  </a:cubicBezTo>
                  <a:cubicBezTo>
                    <a:pt x="7709" y="813"/>
                    <a:pt x="7709" y="1"/>
                    <a:pt x="10269" y="1"/>
                  </a:cubicBezTo>
                  <a:cubicBezTo>
                    <a:pt x="12838" y="1"/>
                    <a:pt x="12838" y="813"/>
                    <a:pt x="15416" y="813"/>
                  </a:cubicBezTo>
                  <a:cubicBezTo>
                    <a:pt x="17977" y="813"/>
                    <a:pt x="17977" y="1"/>
                    <a:pt x="20555" y="1"/>
                  </a:cubicBezTo>
                  <a:cubicBezTo>
                    <a:pt x="23115" y="1"/>
                    <a:pt x="23115" y="813"/>
                    <a:pt x="25693" y="813"/>
                  </a:cubicBezTo>
                  <a:cubicBezTo>
                    <a:pt x="28254" y="813"/>
                    <a:pt x="28254" y="1"/>
                    <a:pt x="30832" y="1"/>
                  </a:cubicBezTo>
                </a:path>
              </a:pathLst>
            </a:custGeom>
            <a:noFill/>
            <a:ln cap="flat" cmpd="sng" w="24525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4083075" y="1555800"/>
              <a:ext cx="770800" cy="20300"/>
            </a:xfrm>
            <a:custGeom>
              <a:rect b="b" l="l" r="r" t="t"/>
              <a:pathLst>
                <a:path extrusionOk="0" fill="none" h="812" w="30832">
                  <a:moveTo>
                    <a:pt x="1" y="0"/>
                  </a:moveTo>
                  <a:cubicBezTo>
                    <a:pt x="2570" y="0"/>
                    <a:pt x="2570" y="812"/>
                    <a:pt x="5139" y="812"/>
                  </a:cubicBezTo>
                  <a:cubicBezTo>
                    <a:pt x="7709" y="812"/>
                    <a:pt x="7709" y="0"/>
                    <a:pt x="10269" y="0"/>
                  </a:cubicBezTo>
                  <a:cubicBezTo>
                    <a:pt x="12838" y="0"/>
                    <a:pt x="12838" y="812"/>
                    <a:pt x="15416" y="812"/>
                  </a:cubicBezTo>
                  <a:cubicBezTo>
                    <a:pt x="17977" y="812"/>
                    <a:pt x="17977" y="0"/>
                    <a:pt x="20555" y="0"/>
                  </a:cubicBezTo>
                  <a:cubicBezTo>
                    <a:pt x="23115" y="0"/>
                    <a:pt x="23115" y="812"/>
                    <a:pt x="25693" y="812"/>
                  </a:cubicBezTo>
                  <a:cubicBezTo>
                    <a:pt x="28254" y="812"/>
                    <a:pt x="28254" y="0"/>
                    <a:pt x="30832" y="0"/>
                  </a:cubicBezTo>
                </a:path>
              </a:pathLst>
            </a:custGeom>
            <a:noFill/>
            <a:ln cap="flat" cmpd="sng" w="24525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4083075" y="1610650"/>
              <a:ext cx="770800" cy="20325"/>
            </a:xfrm>
            <a:custGeom>
              <a:rect b="b" l="l" r="r" t="t"/>
              <a:pathLst>
                <a:path extrusionOk="0" fill="none" h="813" w="30832">
                  <a:moveTo>
                    <a:pt x="1" y="1"/>
                  </a:moveTo>
                  <a:cubicBezTo>
                    <a:pt x="2570" y="1"/>
                    <a:pt x="2570" y="812"/>
                    <a:pt x="5139" y="812"/>
                  </a:cubicBezTo>
                  <a:cubicBezTo>
                    <a:pt x="7709" y="812"/>
                    <a:pt x="7709" y="1"/>
                    <a:pt x="10269" y="1"/>
                  </a:cubicBezTo>
                  <a:cubicBezTo>
                    <a:pt x="12838" y="1"/>
                    <a:pt x="12838" y="812"/>
                    <a:pt x="15416" y="812"/>
                  </a:cubicBezTo>
                  <a:cubicBezTo>
                    <a:pt x="17977" y="812"/>
                    <a:pt x="17977" y="1"/>
                    <a:pt x="20555" y="1"/>
                  </a:cubicBezTo>
                  <a:cubicBezTo>
                    <a:pt x="23115" y="1"/>
                    <a:pt x="23115" y="812"/>
                    <a:pt x="25693" y="812"/>
                  </a:cubicBezTo>
                  <a:cubicBezTo>
                    <a:pt x="28254" y="812"/>
                    <a:pt x="28254" y="1"/>
                    <a:pt x="30832" y="1"/>
                  </a:cubicBezTo>
                </a:path>
              </a:pathLst>
            </a:custGeom>
            <a:noFill/>
            <a:ln cap="flat" cmpd="sng" w="24525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4083075" y="1665525"/>
              <a:ext cx="770800" cy="20325"/>
            </a:xfrm>
            <a:custGeom>
              <a:rect b="b" l="l" r="r" t="t"/>
              <a:pathLst>
                <a:path extrusionOk="0" fill="none" h="813" w="30832">
                  <a:moveTo>
                    <a:pt x="1" y="0"/>
                  </a:moveTo>
                  <a:cubicBezTo>
                    <a:pt x="2570" y="0"/>
                    <a:pt x="2570" y="812"/>
                    <a:pt x="5139" y="812"/>
                  </a:cubicBezTo>
                  <a:cubicBezTo>
                    <a:pt x="7709" y="812"/>
                    <a:pt x="7709" y="0"/>
                    <a:pt x="10269" y="0"/>
                  </a:cubicBezTo>
                  <a:cubicBezTo>
                    <a:pt x="12838" y="0"/>
                    <a:pt x="12838" y="812"/>
                    <a:pt x="15416" y="812"/>
                  </a:cubicBezTo>
                  <a:cubicBezTo>
                    <a:pt x="17977" y="812"/>
                    <a:pt x="17977" y="0"/>
                    <a:pt x="20555" y="0"/>
                  </a:cubicBezTo>
                  <a:cubicBezTo>
                    <a:pt x="23115" y="0"/>
                    <a:pt x="23115" y="812"/>
                    <a:pt x="25693" y="812"/>
                  </a:cubicBezTo>
                  <a:cubicBezTo>
                    <a:pt x="28254" y="812"/>
                    <a:pt x="28254" y="0"/>
                    <a:pt x="30832" y="0"/>
                  </a:cubicBezTo>
                </a:path>
              </a:pathLst>
            </a:custGeom>
            <a:noFill/>
            <a:ln cap="flat" cmpd="sng" w="24525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4083075" y="1720825"/>
              <a:ext cx="770800" cy="20325"/>
            </a:xfrm>
            <a:custGeom>
              <a:rect b="b" l="l" r="r" t="t"/>
              <a:pathLst>
                <a:path extrusionOk="0" fill="none" h="813" w="30832">
                  <a:moveTo>
                    <a:pt x="1" y="1"/>
                  </a:moveTo>
                  <a:cubicBezTo>
                    <a:pt x="2570" y="1"/>
                    <a:pt x="2570" y="812"/>
                    <a:pt x="5139" y="812"/>
                  </a:cubicBezTo>
                  <a:cubicBezTo>
                    <a:pt x="7709" y="812"/>
                    <a:pt x="7709" y="1"/>
                    <a:pt x="10269" y="1"/>
                  </a:cubicBezTo>
                  <a:cubicBezTo>
                    <a:pt x="12838" y="1"/>
                    <a:pt x="12838" y="812"/>
                    <a:pt x="15416" y="812"/>
                  </a:cubicBezTo>
                  <a:cubicBezTo>
                    <a:pt x="17977" y="812"/>
                    <a:pt x="17977" y="1"/>
                    <a:pt x="20555" y="1"/>
                  </a:cubicBezTo>
                  <a:cubicBezTo>
                    <a:pt x="23115" y="1"/>
                    <a:pt x="23115" y="812"/>
                    <a:pt x="25693" y="812"/>
                  </a:cubicBezTo>
                  <a:cubicBezTo>
                    <a:pt x="28254" y="812"/>
                    <a:pt x="28254" y="1"/>
                    <a:pt x="30832" y="1"/>
                  </a:cubicBezTo>
                </a:path>
              </a:pathLst>
            </a:custGeom>
            <a:noFill/>
            <a:ln cap="flat" cmpd="sng" w="24525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4083075" y="1775700"/>
              <a:ext cx="770800" cy="20325"/>
            </a:xfrm>
            <a:custGeom>
              <a:rect b="b" l="l" r="r" t="t"/>
              <a:pathLst>
                <a:path extrusionOk="0" fill="none" h="813" w="30832">
                  <a:moveTo>
                    <a:pt x="1" y="0"/>
                  </a:moveTo>
                  <a:cubicBezTo>
                    <a:pt x="2570" y="0"/>
                    <a:pt x="2570" y="812"/>
                    <a:pt x="5139" y="812"/>
                  </a:cubicBezTo>
                  <a:cubicBezTo>
                    <a:pt x="7709" y="812"/>
                    <a:pt x="7709" y="0"/>
                    <a:pt x="10269" y="0"/>
                  </a:cubicBezTo>
                  <a:cubicBezTo>
                    <a:pt x="12838" y="0"/>
                    <a:pt x="12838" y="812"/>
                    <a:pt x="15416" y="812"/>
                  </a:cubicBezTo>
                  <a:cubicBezTo>
                    <a:pt x="17977" y="812"/>
                    <a:pt x="17977" y="0"/>
                    <a:pt x="20555" y="0"/>
                  </a:cubicBezTo>
                  <a:cubicBezTo>
                    <a:pt x="23115" y="0"/>
                    <a:pt x="23115" y="812"/>
                    <a:pt x="25693" y="812"/>
                  </a:cubicBezTo>
                  <a:cubicBezTo>
                    <a:pt x="28254" y="812"/>
                    <a:pt x="28254" y="0"/>
                    <a:pt x="30832" y="0"/>
                  </a:cubicBezTo>
                </a:path>
              </a:pathLst>
            </a:custGeom>
            <a:noFill/>
            <a:ln cap="flat" cmpd="sng" w="24525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4083075" y="1830550"/>
              <a:ext cx="770800" cy="20325"/>
            </a:xfrm>
            <a:custGeom>
              <a:rect b="b" l="l" r="r" t="t"/>
              <a:pathLst>
                <a:path extrusionOk="0" fill="none" h="813" w="30832">
                  <a:moveTo>
                    <a:pt x="1" y="1"/>
                  </a:moveTo>
                  <a:cubicBezTo>
                    <a:pt x="2570" y="1"/>
                    <a:pt x="2570" y="813"/>
                    <a:pt x="5139" y="813"/>
                  </a:cubicBezTo>
                  <a:cubicBezTo>
                    <a:pt x="7709" y="813"/>
                    <a:pt x="7709" y="1"/>
                    <a:pt x="10269" y="1"/>
                  </a:cubicBezTo>
                  <a:cubicBezTo>
                    <a:pt x="12838" y="1"/>
                    <a:pt x="12838" y="813"/>
                    <a:pt x="15416" y="813"/>
                  </a:cubicBezTo>
                  <a:cubicBezTo>
                    <a:pt x="17977" y="813"/>
                    <a:pt x="17977" y="1"/>
                    <a:pt x="20555" y="1"/>
                  </a:cubicBezTo>
                  <a:cubicBezTo>
                    <a:pt x="23115" y="1"/>
                    <a:pt x="23115" y="813"/>
                    <a:pt x="25693" y="813"/>
                  </a:cubicBezTo>
                  <a:cubicBezTo>
                    <a:pt x="28254" y="813"/>
                    <a:pt x="28254" y="1"/>
                    <a:pt x="30832" y="1"/>
                  </a:cubicBezTo>
                </a:path>
              </a:pathLst>
            </a:custGeom>
            <a:noFill/>
            <a:ln cap="flat" cmpd="sng" w="24525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4083075" y="1885875"/>
              <a:ext cx="770800" cy="20300"/>
            </a:xfrm>
            <a:custGeom>
              <a:rect b="b" l="l" r="r" t="t"/>
              <a:pathLst>
                <a:path extrusionOk="0" fill="none" h="812" w="30832">
                  <a:moveTo>
                    <a:pt x="1" y="0"/>
                  </a:moveTo>
                  <a:cubicBezTo>
                    <a:pt x="2570" y="0"/>
                    <a:pt x="2570" y="812"/>
                    <a:pt x="5139" y="812"/>
                  </a:cubicBezTo>
                  <a:cubicBezTo>
                    <a:pt x="7709" y="812"/>
                    <a:pt x="7709" y="0"/>
                    <a:pt x="10269" y="0"/>
                  </a:cubicBezTo>
                  <a:cubicBezTo>
                    <a:pt x="12838" y="0"/>
                    <a:pt x="12838" y="812"/>
                    <a:pt x="15416" y="812"/>
                  </a:cubicBezTo>
                  <a:cubicBezTo>
                    <a:pt x="17977" y="812"/>
                    <a:pt x="17977" y="0"/>
                    <a:pt x="20555" y="0"/>
                  </a:cubicBezTo>
                  <a:cubicBezTo>
                    <a:pt x="23115" y="0"/>
                    <a:pt x="23115" y="812"/>
                    <a:pt x="25693" y="812"/>
                  </a:cubicBezTo>
                  <a:cubicBezTo>
                    <a:pt x="28254" y="812"/>
                    <a:pt x="28254" y="0"/>
                    <a:pt x="30832" y="0"/>
                  </a:cubicBezTo>
                </a:path>
              </a:pathLst>
            </a:custGeom>
            <a:noFill/>
            <a:ln cap="flat" cmpd="sng" w="24525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14"/>
          <p:cNvGrpSpPr/>
          <p:nvPr/>
        </p:nvGrpSpPr>
        <p:grpSpPr>
          <a:xfrm>
            <a:off x="1228575" y="901550"/>
            <a:ext cx="6689250" cy="3336800"/>
            <a:chOff x="1228575" y="901550"/>
            <a:chExt cx="6689250" cy="3336800"/>
          </a:xfrm>
        </p:grpSpPr>
        <p:grpSp>
          <p:nvGrpSpPr>
            <p:cNvPr id="469" name="Google Shape;469;p14"/>
            <p:cNvGrpSpPr/>
            <p:nvPr/>
          </p:nvGrpSpPr>
          <p:grpSpPr>
            <a:xfrm>
              <a:off x="1228575" y="901550"/>
              <a:ext cx="5322550" cy="3336800"/>
              <a:chOff x="1228575" y="901550"/>
              <a:chExt cx="5322550" cy="3336800"/>
            </a:xfrm>
          </p:grpSpPr>
          <p:grpSp>
            <p:nvGrpSpPr>
              <p:cNvPr id="470" name="Google Shape;470;p14"/>
              <p:cNvGrpSpPr/>
              <p:nvPr/>
            </p:nvGrpSpPr>
            <p:grpSpPr>
              <a:xfrm>
                <a:off x="1228575" y="1016825"/>
                <a:ext cx="5322550" cy="3221525"/>
                <a:chOff x="1228575" y="1016825"/>
                <a:chExt cx="5322550" cy="3221525"/>
              </a:xfrm>
            </p:grpSpPr>
            <p:sp>
              <p:nvSpPr>
                <p:cNvPr id="471" name="Google Shape;471;p14"/>
                <p:cNvSpPr/>
                <p:nvPr/>
              </p:nvSpPr>
              <p:spPr>
                <a:xfrm>
                  <a:off x="1228575" y="1862450"/>
                  <a:ext cx="66925" cy="66925"/>
                </a:xfrm>
                <a:custGeom>
                  <a:rect b="b" l="l" r="r" t="t"/>
                  <a:pathLst>
                    <a:path extrusionOk="0" h="2677" w="2677">
                      <a:moveTo>
                        <a:pt x="2677" y="1339"/>
                      </a:moveTo>
                      <a:cubicBezTo>
                        <a:pt x="2677" y="2070"/>
                        <a:pt x="2079" y="2677"/>
                        <a:pt x="1339" y="2677"/>
                      </a:cubicBezTo>
                      <a:cubicBezTo>
                        <a:pt x="598" y="2677"/>
                        <a:pt x="0" y="2070"/>
                        <a:pt x="0" y="1339"/>
                      </a:cubicBezTo>
                      <a:cubicBezTo>
                        <a:pt x="0" y="598"/>
                        <a:pt x="598" y="0"/>
                        <a:pt x="1339" y="0"/>
                      </a:cubicBezTo>
                      <a:cubicBezTo>
                        <a:pt x="2079" y="0"/>
                        <a:pt x="2677" y="598"/>
                        <a:pt x="2677" y="133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14"/>
                <p:cNvSpPr/>
                <p:nvPr/>
              </p:nvSpPr>
              <p:spPr>
                <a:xfrm>
                  <a:off x="5038975" y="3953750"/>
                  <a:ext cx="66925" cy="66925"/>
                </a:xfrm>
                <a:custGeom>
                  <a:rect b="b" l="l" r="r" t="t"/>
                  <a:pathLst>
                    <a:path extrusionOk="0" h="2677" w="2677">
                      <a:moveTo>
                        <a:pt x="2677" y="1339"/>
                      </a:moveTo>
                      <a:cubicBezTo>
                        <a:pt x="2677" y="2079"/>
                        <a:pt x="2079" y="2677"/>
                        <a:pt x="1339" y="2677"/>
                      </a:cubicBezTo>
                      <a:cubicBezTo>
                        <a:pt x="598" y="2677"/>
                        <a:pt x="0" y="2079"/>
                        <a:pt x="0" y="1339"/>
                      </a:cubicBezTo>
                      <a:cubicBezTo>
                        <a:pt x="0" y="598"/>
                        <a:pt x="598" y="1"/>
                        <a:pt x="1339" y="1"/>
                      </a:cubicBezTo>
                      <a:cubicBezTo>
                        <a:pt x="2079" y="1"/>
                        <a:pt x="2677" y="598"/>
                        <a:pt x="2677" y="133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14"/>
                <p:cNvSpPr/>
                <p:nvPr/>
              </p:nvSpPr>
              <p:spPr>
                <a:xfrm>
                  <a:off x="4844475" y="1016825"/>
                  <a:ext cx="66950" cy="66950"/>
                </a:xfrm>
                <a:custGeom>
                  <a:rect b="b" l="l" r="r" t="t"/>
                  <a:pathLst>
                    <a:path extrusionOk="0" h="2678" w="2678">
                      <a:moveTo>
                        <a:pt x="2677" y="1339"/>
                      </a:moveTo>
                      <a:cubicBezTo>
                        <a:pt x="2677" y="2079"/>
                        <a:pt x="2079" y="2677"/>
                        <a:pt x="1339" y="2677"/>
                      </a:cubicBezTo>
                      <a:cubicBezTo>
                        <a:pt x="598" y="2677"/>
                        <a:pt x="1" y="2079"/>
                        <a:pt x="1" y="1339"/>
                      </a:cubicBezTo>
                      <a:cubicBezTo>
                        <a:pt x="1" y="599"/>
                        <a:pt x="598" y="1"/>
                        <a:pt x="1339" y="1"/>
                      </a:cubicBezTo>
                      <a:cubicBezTo>
                        <a:pt x="2079" y="1"/>
                        <a:pt x="2677" y="599"/>
                        <a:pt x="2677" y="133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14"/>
                <p:cNvSpPr/>
                <p:nvPr/>
              </p:nvSpPr>
              <p:spPr>
                <a:xfrm>
                  <a:off x="1346325" y="1703425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1339" y="670"/>
                      </a:moveTo>
                      <a:cubicBezTo>
                        <a:pt x="1339" y="304"/>
                        <a:pt x="1036" y="1"/>
                        <a:pt x="670" y="1"/>
                      </a:cubicBezTo>
                      <a:cubicBezTo>
                        <a:pt x="304" y="1"/>
                        <a:pt x="1" y="304"/>
                        <a:pt x="1" y="670"/>
                      </a:cubicBezTo>
                      <a:cubicBezTo>
                        <a:pt x="1" y="1036"/>
                        <a:pt x="304" y="1339"/>
                        <a:pt x="670" y="1339"/>
                      </a:cubicBezTo>
                      <a:cubicBezTo>
                        <a:pt x="1044" y="1339"/>
                        <a:pt x="1339" y="1036"/>
                        <a:pt x="1339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14"/>
                <p:cNvSpPr/>
                <p:nvPr/>
              </p:nvSpPr>
              <p:spPr>
                <a:xfrm>
                  <a:off x="1379775" y="2840850"/>
                  <a:ext cx="33475" cy="33500"/>
                </a:xfrm>
                <a:custGeom>
                  <a:rect b="b" l="l" r="r" t="t"/>
                  <a:pathLst>
                    <a:path extrusionOk="0" h="1340" w="1339">
                      <a:moveTo>
                        <a:pt x="1339" y="670"/>
                      </a:moveTo>
                      <a:cubicBezTo>
                        <a:pt x="1339" y="1036"/>
                        <a:pt x="1036" y="1339"/>
                        <a:pt x="670" y="1339"/>
                      </a:cubicBezTo>
                      <a:cubicBezTo>
                        <a:pt x="295" y="1339"/>
                        <a:pt x="1" y="1036"/>
                        <a:pt x="1" y="670"/>
                      </a:cubicBezTo>
                      <a:cubicBezTo>
                        <a:pt x="1" y="304"/>
                        <a:pt x="295" y="1"/>
                        <a:pt x="670" y="1"/>
                      </a:cubicBezTo>
                      <a:cubicBezTo>
                        <a:pt x="1036" y="1"/>
                        <a:pt x="1339" y="304"/>
                        <a:pt x="1339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14"/>
                <p:cNvSpPr/>
                <p:nvPr/>
              </p:nvSpPr>
              <p:spPr>
                <a:xfrm>
                  <a:off x="1928875" y="4199750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1339" y="670"/>
                      </a:moveTo>
                      <a:cubicBezTo>
                        <a:pt x="1339" y="1035"/>
                        <a:pt x="1044" y="1339"/>
                        <a:pt x="670" y="1339"/>
                      </a:cubicBezTo>
                      <a:cubicBezTo>
                        <a:pt x="304" y="1339"/>
                        <a:pt x="0" y="1035"/>
                        <a:pt x="0" y="670"/>
                      </a:cubicBezTo>
                      <a:cubicBezTo>
                        <a:pt x="0" y="295"/>
                        <a:pt x="304" y="1"/>
                        <a:pt x="670" y="1"/>
                      </a:cubicBezTo>
                      <a:cubicBezTo>
                        <a:pt x="1044" y="1"/>
                        <a:pt x="1339" y="295"/>
                        <a:pt x="1339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14"/>
                <p:cNvSpPr/>
                <p:nvPr/>
              </p:nvSpPr>
              <p:spPr>
                <a:xfrm>
                  <a:off x="6507150" y="4194400"/>
                  <a:ext cx="43975" cy="43950"/>
                </a:xfrm>
                <a:custGeom>
                  <a:rect b="b" l="l" r="r" t="t"/>
                  <a:pathLst>
                    <a:path extrusionOk="0" h="1758" w="1759">
                      <a:moveTo>
                        <a:pt x="1758" y="884"/>
                      </a:moveTo>
                      <a:cubicBezTo>
                        <a:pt x="1758" y="1365"/>
                        <a:pt x="1366" y="1758"/>
                        <a:pt x="884" y="1758"/>
                      </a:cubicBezTo>
                      <a:cubicBezTo>
                        <a:pt x="393" y="1758"/>
                        <a:pt x="1" y="1365"/>
                        <a:pt x="1" y="884"/>
                      </a:cubicBezTo>
                      <a:cubicBezTo>
                        <a:pt x="1" y="393"/>
                        <a:pt x="393" y="0"/>
                        <a:pt x="884" y="0"/>
                      </a:cubicBezTo>
                      <a:cubicBezTo>
                        <a:pt x="1366" y="0"/>
                        <a:pt x="1758" y="393"/>
                        <a:pt x="1758" y="88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14"/>
                <p:cNvSpPr/>
                <p:nvPr/>
              </p:nvSpPr>
              <p:spPr>
                <a:xfrm>
                  <a:off x="2059575" y="4083550"/>
                  <a:ext cx="44175" cy="44200"/>
                </a:xfrm>
                <a:custGeom>
                  <a:rect b="b" l="l" r="r" t="t"/>
                  <a:pathLst>
                    <a:path extrusionOk="0" h="1768" w="1767">
                      <a:moveTo>
                        <a:pt x="1767" y="884"/>
                      </a:moveTo>
                      <a:cubicBezTo>
                        <a:pt x="1767" y="1375"/>
                        <a:pt x="1374" y="1767"/>
                        <a:pt x="883" y="1767"/>
                      </a:cubicBezTo>
                      <a:cubicBezTo>
                        <a:pt x="402" y="1767"/>
                        <a:pt x="0" y="1375"/>
                        <a:pt x="0" y="884"/>
                      </a:cubicBezTo>
                      <a:cubicBezTo>
                        <a:pt x="0" y="402"/>
                        <a:pt x="402" y="1"/>
                        <a:pt x="883" y="1"/>
                      </a:cubicBezTo>
                      <a:cubicBezTo>
                        <a:pt x="1374" y="1"/>
                        <a:pt x="1767" y="402"/>
                        <a:pt x="1767" y="88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9" name="Google Shape;479;p14"/>
              <p:cNvSpPr/>
              <p:nvPr/>
            </p:nvSpPr>
            <p:spPr>
              <a:xfrm>
                <a:off x="3176550" y="901550"/>
                <a:ext cx="33475" cy="33500"/>
              </a:xfrm>
              <a:custGeom>
                <a:rect b="b" l="l" r="r" t="t"/>
                <a:pathLst>
                  <a:path extrusionOk="0" h="1340" w="1339">
                    <a:moveTo>
                      <a:pt x="1339" y="670"/>
                    </a:moveTo>
                    <a:cubicBezTo>
                      <a:pt x="1339" y="1036"/>
                      <a:pt x="1036" y="1339"/>
                      <a:pt x="670" y="1339"/>
                    </a:cubicBezTo>
                    <a:cubicBezTo>
                      <a:pt x="295" y="1339"/>
                      <a:pt x="1" y="1036"/>
                      <a:pt x="1" y="670"/>
                    </a:cubicBezTo>
                    <a:cubicBezTo>
                      <a:pt x="1" y="295"/>
                      <a:pt x="295" y="1"/>
                      <a:pt x="670" y="1"/>
                    </a:cubicBezTo>
                    <a:cubicBezTo>
                      <a:pt x="1036" y="1"/>
                      <a:pt x="1339" y="295"/>
                      <a:pt x="1339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0" name="Google Shape;480;p14"/>
            <p:cNvSpPr/>
            <p:nvPr/>
          </p:nvSpPr>
          <p:spPr>
            <a:xfrm>
              <a:off x="7884350" y="1631925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95"/>
                    <a:pt x="1035" y="0"/>
                    <a:pt x="669" y="0"/>
                  </a:cubicBezTo>
                  <a:cubicBezTo>
                    <a:pt x="295" y="0"/>
                    <a:pt x="0" y="295"/>
                    <a:pt x="0" y="670"/>
                  </a:cubicBezTo>
                  <a:cubicBezTo>
                    <a:pt x="0" y="1035"/>
                    <a:pt x="295" y="1339"/>
                    <a:pt x="669" y="1339"/>
                  </a:cubicBezTo>
                  <a:cubicBezTo>
                    <a:pt x="1035" y="1339"/>
                    <a:pt x="1338" y="1035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7642650" y="2743050"/>
              <a:ext cx="44175" cy="44200"/>
            </a:xfrm>
            <a:custGeom>
              <a:rect b="b" l="l" r="r" t="t"/>
              <a:pathLst>
                <a:path extrusionOk="0" h="1768" w="1767">
                  <a:moveTo>
                    <a:pt x="1767" y="884"/>
                  </a:moveTo>
                  <a:cubicBezTo>
                    <a:pt x="1767" y="1375"/>
                    <a:pt x="1374" y="1767"/>
                    <a:pt x="884" y="1767"/>
                  </a:cubicBezTo>
                  <a:cubicBezTo>
                    <a:pt x="393" y="1767"/>
                    <a:pt x="1" y="1375"/>
                    <a:pt x="1" y="884"/>
                  </a:cubicBezTo>
                  <a:cubicBezTo>
                    <a:pt x="1" y="402"/>
                    <a:pt x="393" y="1"/>
                    <a:pt x="884" y="1"/>
                  </a:cubicBezTo>
                  <a:cubicBezTo>
                    <a:pt x="1374" y="1"/>
                    <a:pt x="1767" y="402"/>
                    <a:pt x="1767" y="8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14"/>
          <p:cNvSpPr/>
          <p:nvPr/>
        </p:nvSpPr>
        <p:spPr>
          <a:xfrm>
            <a:off x="453425" y="453120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rgbClr val="E8D4A8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4"/>
          <p:cNvSpPr/>
          <p:nvPr/>
        </p:nvSpPr>
        <p:spPr>
          <a:xfrm>
            <a:off x="128174" y="435348"/>
            <a:ext cx="669368" cy="669333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rgbClr val="E8D4A8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4"/>
          <p:cNvSpPr/>
          <p:nvPr/>
        </p:nvSpPr>
        <p:spPr>
          <a:xfrm>
            <a:off x="8137249" y="3238523"/>
            <a:ext cx="669368" cy="669333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rgbClr val="E8D4A8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4"/>
          <p:cNvSpPr txBox="1"/>
          <p:nvPr>
            <p:ph idx="1" type="subTitle"/>
          </p:nvPr>
        </p:nvSpPr>
        <p:spPr>
          <a:xfrm>
            <a:off x="2145900" y="2995050"/>
            <a:ext cx="4852200" cy="6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6" name="Google Shape;486;p14"/>
          <p:cNvSpPr txBox="1"/>
          <p:nvPr>
            <p:ph type="title"/>
          </p:nvPr>
        </p:nvSpPr>
        <p:spPr>
          <a:xfrm>
            <a:off x="2145900" y="1458150"/>
            <a:ext cx="48522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5"/>
          <p:cNvSpPr txBox="1"/>
          <p:nvPr>
            <p:ph idx="1" type="subTitle"/>
          </p:nvPr>
        </p:nvSpPr>
        <p:spPr>
          <a:xfrm>
            <a:off x="1290763" y="23532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89" name="Google Shape;489;p15"/>
          <p:cNvSpPr txBox="1"/>
          <p:nvPr>
            <p:ph idx="2" type="subTitle"/>
          </p:nvPr>
        </p:nvSpPr>
        <p:spPr>
          <a:xfrm>
            <a:off x="4945638" y="23532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90" name="Google Shape;490;p15"/>
          <p:cNvSpPr txBox="1"/>
          <p:nvPr>
            <p:ph idx="3" type="subTitle"/>
          </p:nvPr>
        </p:nvSpPr>
        <p:spPr>
          <a:xfrm>
            <a:off x="1290763" y="2891075"/>
            <a:ext cx="2907600" cy="11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91" name="Google Shape;491;p15"/>
          <p:cNvSpPr txBox="1"/>
          <p:nvPr>
            <p:ph idx="4" type="subTitle"/>
          </p:nvPr>
        </p:nvSpPr>
        <p:spPr>
          <a:xfrm>
            <a:off x="4945638" y="2891075"/>
            <a:ext cx="2907600" cy="11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92" name="Google Shape;49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93" name="Google Shape;493;p15"/>
          <p:cNvGrpSpPr/>
          <p:nvPr/>
        </p:nvGrpSpPr>
        <p:grpSpPr>
          <a:xfrm>
            <a:off x="375700" y="135825"/>
            <a:ext cx="7753875" cy="4871000"/>
            <a:chOff x="299500" y="135825"/>
            <a:chExt cx="7753875" cy="4871000"/>
          </a:xfrm>
        </p:grpSpPr>
        <p:grpSp>
          <p:nvGrpSpPr>
            <p:cNvPr id="494" name="Google Shape;494;p15"/>
            <p:cNvGrpSpPr/>
            <p:nvPr/>
          </p:nvGrpSpPr>
          <p:grpSpPr>
            <a:xfrm>
              <a:off x="299500" y="135825"/>
              <a:ext cx="7753875" cy="4871000"/>
              <a:chOff x="299500" y="135825"/>
              <a:chExt cx="7753875" cy="4871000"/>
            </a:xfrm>
          </p:grpSpPr>
          <p:sp>
            <p:nvSpPr>
              <p:cNvPr id="495" name="Google Shape;495;p15"/>
              <p:cNvSpPr/>
              <p:nvPr/>
            </p:nvSpPr>
            <p:spPr>
              <a:xfrm>
                <a:off x="7253175" y="1358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7" y="1032"/>
                    </a:moveTo>
                    <a:cubicBezTo>
                      <a:pt x="2007" y="474"/>
                      <a:pt x="1561" y="1"/>
                      <a:pt x="1004" y="1"/>
                    </a:cubicBezTo>
                    <a:cubicBezTo>
                      <a:pt x="446" y="1"/>
                      <a:pt x="0" y="447"/>
                      <a:pt x="0" y="1032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1" y="2035"/>
                      <a:pt x="2007" y="1589"/>
                      <a:pt x="2007" y="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5"/>
              <p:cNvSpPr/>
              <p:nvPr/>
            </p:nvSpPr>
            <p:spPr>
              <a:xfrm>
                <a:off x="1359775" y="465272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5"/>
              <p:cNvSpPr/>
              <p:nvPr/>
            </p:nvSpPr>
            <p:spPr>
              <a:xfrm>
                <a:off x="299500" y="2530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5"/>
              <p:cNvSpPr/>
              <p:nvPr/>
            </p:nvSpPr>
            <p:spPr>
              <a:xfrm>
                <a:off x="3934775" y="4981000"/>
                <a:ext cx="25800" cy="25825"/>
              </a:xfrm>
              <a:custGeom>
                <a:rect b="b" l="l" r="r" t="t"/>
                <a:pathLst>
                  <a:path extrusionOk="0" h="1033" w="1032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5"/>
              <p:cNvSpPr/>
              <p:nvPr/>
            </p:nvSpPr>
            <p:spPr>
              <a:xfrm>
                <a:off x="2162200" y="222875"/>
                <a:ext cx="26525" cy="26500"/>
              </a:xfrm>
              <a:custGeom>
                <a:rect b="b" l="l" r="r" t="t"/>
                <a:pathLst>
                  <a:path extrusionOk="0" h="1060" w="1061">
                    <a:moveTo>
                      <a:pt x="1060" y="530"/>
                    </a:moveTo>
                    <a:cubicBezTo>
                      <a:pt x="1060" y="251"/>
                      <a:pt x="809" y="0"/>
                      <a:pt x="530" y="0"/>
                    </a:cubicBezTo>
                    <a:cubicBezTo>
                      <a:pt x="252" y="0"/>
                      <a:pt x="1" y="251"/>
                      <a:pt x="1" y="530"/>
                    </a:cubicBezTo>
                    <a:cubicBezTo>
                      <a:pt x="1" y="808"/>
                      <a:pt x="252" y="1059"/>
                      <a:pt x="530" y="1059"/>
                    </a:cubicBezTo>
                    <a:cubicBezTo>
                      <a:pt x="809" y="1059"/>
                      <a:pt x="1060" y="836"/>
                      <a:pt x="1060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5"/>
              <p:cNvSpPr/>
              <p:nvPr/>
            </p:nvSpPr>
            <p:spPr>
              <a:xfrm>
                <a:off x="811800" y="1073675"/>
                <a:ext cx="26500" cy="26525"/>
              </a:xfrm>
              <a:custGeom>
                <a:rect b="b" l="l" r="r" t="t"/>
                <a:pathLst>
                  <a:path extrusionOk="0" h="1061" w="1060">
                    <a:moveTo>
                      <a:pt x="1060" y="531"/>
                    </a:moveTo>
                    <a:cubicBezTo>
                      <a:pt x="1060" y="809"/>
                      <a:pt x="809" y="1060"/>
                      <a:pt x="530" y="1060"/>
                    </a:cubicBezTo>
                    <a:cubicBezTo>
                      <a:pt x="224" y="1060"/>
                      <a:pt x="1" y="809"/>
                      <a:pt x="1" y="531"/>
                    </a:cubicBezTo>
                    <a:cubicBezTo>
                      <a:pt x="1" y="224"/>
                      <a:pt x="224" y="1"/>
                      <a:pt x="530" y="1"/>
                    </a:cubicBezTo>
                    <a:cubicBezTo>
                      <a:pt x="809" y="1"/>
                      <a:pt x="1060" y="224"/>
                      <a:pt x="1060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5"/>
              <p:cNvSpPr/>
              <p:nvPr/>
            </p:nvSpPr>
            <p:spPr>
              <a:xfrm>
                <a:off x="6031300" y="3965525"/>
                <a:ext cx="25800" cy="26500"/>
              </a:xfrm>
              <a:custGeom>
                <a:rect b="b" l="l" r="r" t="t"/>
                <a:pathLst>
                  <a:path extrusionOk="0" h="1060" w="1032">
                    <a:moveTo>
                      <a:pt x="1032" y="530"/>
                    </a:moveTo>
                    <a:cubicBezTo>
                      <a:pt x="1032" y="251"/>
                      <a:pt x="781" y="0"/>
                      <a:pt x="502" y="0"/>
                    </a:cubicBezTo>
                    <a:cubicBezTo>
                      <a:pt x="224" y="0"/>
                      <a:pt x="1" y="251"/>
                      <a:pt x="1" y="530"/>
                    </a:cubicBezTo>
                    <a:cubicBezTo>
                      <a:pt x="1" y="809"/>
                      <a:pt x="224" y="1059"/>
                      <a:pt x="502" y="1059"/>
                    </a:cubicBezTo>
                    <a:cubicBezTo>
                      <a:pt x="781" y="1059"/>
                      <a:pt x="1032" y="809"/>
                      <a:pt x="1032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8020600" y="1577975"/>
                <a:ext cx="32775" cy="33475"/>
              </a:xfrm>
              <a:custGeom>
                <a:rect b="b" l="l" r="r" t="t"/>
                <a:pathLst>
                  <a:path extrusionOk="0" h="1339" w="1311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5580425" y="2833775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3171200" y="889988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5" name="Google Shape;505;p15"/>
            <p:cNvSpPr/>
            <p:nvPr/>
          </p:nvSpPr>
          <p:spPr>
            <a:xfrm>
              <a:off x="5337525" y="474887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15"/>
          <p:cNvSpPr/>
          <p:nvPr/>
        </p:nvSpPr>
        <p:spPr>
          <a:xfrm rot="-7037672">
            <a:off x="6500502" y="1766042"/>
            <a:ext cx="1862634" cy="6606679"/>
          </a:xfrm>
          <a:custGeom>
            <a:rect b="b" l="l" r="r" t="t"/>
            <a:pathLst>
              <a:path extrusionOk="0" h="108714" w="38776">
                <a:moveTo>
                  <a:pt x="19792" y="108714"/>
                </a:moveTo>
                <a:cubicBezTo>
                  <a:pt x="29521" y="94386"/>
                  <a:pt x="32810" y="82511"/>
                  <a:pt x="30803" y="68239"/>
                </a:cubicBezTo>
                <a:cubicBezTo>
                  <a:pt x="29883" y="61744"/>
                  <a:pt x="27486" y="54719"/>
                  <a:pt x="25925" y="48336"/>
                </a:cubicBezTo>
                <a:cubicBezTo>
                  <a:pt x="19374" y="21826"/>
                  <a:pt x="27625" y="8474"/>
                  <a:pt x="38775" y="0"/>
                </a:cubicBezTo>
                <a:lnTo>
                  <a:pt x="1" y="0"/>
                </a:lnTo>
                <a:lnTo>
                  <a:pt x="1" y="10871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rgbClr val="55607C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5"/>
          <p:cNvSpPr/>
          <p:nvPr/>
        </p:nvSpPr>
        <p:spPr>
          <a:xfrm rot="-7028071">
            <a:off x="6930578" y="1540009"/>
            <a:ext cx="1478253" cy="5136990"/>
          </a:xfrm>
          <a:custGeom>
            <a:rect b="b" l="l" r="r" t="t"/>
            <a:pathLst>
              <a:path extrusionOk="0" fill="none" h="108631" w="30775">
                <a:moveTo>
                  <a:pt x="10008" y="1"/>
                </a:moveTo>
                <a:cubicBezTo>
                  <a:pt x="251" y="14970"/>
                  <a:pt x="0" y="37577"/>
                  <a:pt x="6356" y="52462"/>
                </a:cubicBezTo>
                <a:cubicBezTo>
                  <a:pt x="10063" y="61243"/>
                  <a:pt x="14719" y="66455"/>
                  <a:pt x="18844" y="72031"/>
                </a:cubicBezTo>
                <a:cubicBezTo>
                  <a:pt x="28155" y="84574"/>
                  <a:pt x="30775" y="96310"/>
                  <a:pt x="28405" y="108631"/>
                </a:cubicBezTo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E8D4A8"/>
              </a:gs>
            </a:gsLst>
            <a:lin ang="5400012" scaled="0"/>
          </a:gradFill>
          <a:ln cap="flat" cmpd="sng" w="9050">
            <a:solidFill>
              <a:srgbClr val="B38326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5"/>
          <p:cNvSpPr/>
          <p:nvPr/>
        </p:nvSpPr>
        <p:spPr>
          <a:xfrm rot="-7028071">
            <a:off x="6393165" y="2635697"/>
            <a:ext cx="3680863" cy="5143563"/>
          </a:xfrm>
          <a:custGeom>
            <a:rect b="b" l="l" r="r" t="t"/>
            <a:pathLst>
              <a:path extrusionOk="0" h="108770" w="76630">
                <a:moveTo>
                  <a:pt x="48642" y="0"/>
                </a:moveTo>
                <a:lnTo>
                  <a:pt x="0" y="0"/>
                </a:lnTo>
                <a:lnTo>
                  <a:pt x="0" y="108769"/>
                </a:lnTo>
                <a:lnTo>
                  <a:pt x="73145" y="108769"/>
                </a:lnTo>
                <a:cubicBezTo>
                  <a:pt x="73145" y="108769"/>
                  <a:pt x="76629" y="91738"/>
                  <a:pt x="63500" y="74566"/>
                </a:cubicBezTo>
                <a:cubicBezTo>
                  <a:pt x="44155" y="49172"/>
                  <a:pt x="38050" y="28767"/>
                  <a:pt x="4864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5"/>
          <p:cNvSpPr/>
          <p:nvPr/>
        </p:nvSpPr>
        <p:spPr>
          <a:xfrm rot="-7028071">
            <a:off x="6890259" y="1822403"/>
            <a:ext cx="1853209" cy="5143563"/>
          </a:xfrm>
          <a:custGeom>
            <a:rect b="b" l="l" r="r" t="t"/>
            <a:pathLst>
              <a:path extrusionOk="0" fill="none" h="108770" w="38581">
                <a:moveTo>
                  <a:pt x="35096" y="108769"/>
                </a:moveTo>
                <a:cubicBezTo>
                  <a:pt x="35096" y="108769"/>
                  <a:pt x="38580" y="91738"/>
                  <a:pt x="25451" y="74566"/>
                </a:cubicBezTo>
                <a:cubicBezTo>
                  <a:pt x="6078" y="49172"/>
                  <a:pt x="1" y="28823"/>
                  <a:pt x="10566" y="0"/>
                </a:cubicBezTo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E8D4A8"/>
              </a:gs>
            </a:gsLst>
            <a:lin ang="5400012" scaled="0"/>
          </a:gradFill>
          <a:ln cap="flat" cmpd="sng" w="26475">
            <a:solidFill>
              <a:srgbClr val="B38326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" name="Google Shape;510;p15"/>
          <p:cNvGrpSpPr/>
          <p:nvPr/>
        </p:nvGrpSpPr>
        <p:grpSpPr>
          <a:xfrm>
            <a:off x="-725550" y="3392538"/>
            <a:ext cx="1025050" cy="539075"/>
            <a:chOff x="716500" y="2993400"/>
            <a:chExt cx="1025050" cy="539075"/>
          </a:xfrm>
        </p:grpSpPr>
        <p:sp>
          <p:nvSpPr>
            <p:cNvPr id="511" name="Google Shape;511;p15"/>
            <p:cNvSpPr/>
            <p:nvPr/>
          </p:nvSpPr>
          <p:spPr>
            <a:xfrm>
              <a:off x="716500" y="2993400"/>
              <a:ext cx="1025050" cy="27025"/>
            </a:xfrm>
            <a:custGeom>
              <a:rect b="b" l="l" r="r" t="t"/>
              <a:pathLst>
                <a:path extrusionOk="0" fill="none" h="1081" w="41002">
                  <a:moveTo>
                    <a:pt x="1" y="1"/>
                  </a:moveTo>
                  <a:cubicBezTo>
                    <a:pt x="3417" y="1"/>
                    <a:pt x="3417" y="1080"/>
                    <a:pt x="6834" y="1080"/>
                  </a:cubicBezTo>
                  <a:cubicBezTo>
                    <a:pt x="10251" y="1080"/>
                    <a:pt x="10251" y="1"/>
                    <a:pt x="13659" y="1"/>
                  </a:cubicBezTo>
                  <a:cubicBezTo>
                    <a:pt x="17076" y="1"/>
                    <a:pt x="17076" y="1080"/>
                    <a:pt x="20501" y="1080"/>
                  </a:cubicBezTo>
                  <a:cubicBezTo>
                    <a:pt x="23909" y="1080"/>
                    <a:pt x="23909" y="1"/>
                    <a:pt x="27335" y="1"/>
                  </a:cubicBezTo>
                  <a:cubicBezTo>
                    <a:pt x="30743" y="1"/>
                    <a:pt x="30743" y="1080"/>
                    <a:pt x="34168" y="1080"/>
                  </a:cubicBezTo>
                  <a:cubicBezTo>
                    <a:pt x="37585" y="1080"/>
                    <a:pt x="37585" y="1"/>
                    <a:pt x="41002" y="1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716500" y="3066350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8"/>
                    <a:pt x="6834" y="1088"/>
                  </a:cubicBezTo>
                  <a:cubicBezTo>
                    <a:pt x="10251" y="1088"/>
                    <a:pt x="10251" y="0"/>
                    <a:pt x="13659" y="0"/>
                  </a:cubicBezTo>
                  <a:cubicBezTo>
                    <a:pt x="17076" y="0"/>
                    <a:pt x="17076" y="1088"/>
                    <a:pt x="20501" y="1088"/>
                  </a:cubicBezTo>
                  <a:cubicBezTo>
                    <a:pt x="23909" y="1088"/>
                    <a:pt x="23909" y="0"/>
                    <a:pt x="27335" y="0"/>
                  </a:cubicBezTo>
                  <a:cubicBezTo>
                    <a:pt x="30743" y="0"/>
                    <a:pt x="30743" y="1088"/>
                    <a:pt x="34168" y="1088"/>
                  </a:cubicBezTo>
                  <a:cubicBezTo>
                    <a:pt x="37585" y="1088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716500" y="313972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79"/>
                    <a:pt x="6834" y="1079"/>
                  </a:cubicBezTo>
                  <a:cubicBezTo>
                    <a:pt x="10251" y="1079"/>
                    <a:pt x="10251" y="0"/>
                    <a:pt x="13659" y="0"/>
                  </a:cubicBezTo>
                  <a:cubicBezTo>
                    <a:pt x="17076" y="0"/>
                    <a:pt x="17076" y="1079"/>
                    <a:pt x="20501" y="1079"/>
                  </a:cubicBezTo>
                  <a:cubicBezTo>
                    <a:pt x="23909" y="1079"/>
                    <a:pt x="23909" y="0"/>
                    <a:pt x="27335" y="0"/>
                  </a:cubicBezTo>
                  <a:cubicBezTo>
                    <a:pt x="30743" y="0"/>
                    <a:pt x="30743" y="1079"/>
                    <a:pt x="34168" y="1079"/>
                  </a:cubicBezTo>
                  <a:cubicBezTo>
                    <a:pt x="37585" y="107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716500" y="32128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716500" y="3286025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9"/>
                    <a:pt x="6834" y="1089"/>
                  </a:cubicBezTo>
                  <a:cubicBezTo>
                    <a:pt x="10251" y="1089"/>
                    <a:pt x="10251" y="0"/>
                    <a:pt x="13659" y="0"/>
                  </a:cubicBezTo>
                  <a:cubicBezTo>
                    <a:pt x="17076" y="0"/>
                    <a:pt x="17076" y="1089"/>
                    <a:pt x="20501" y="1089"/>
                  </a:cubicBezTo>
                  <a:cubicBezTo>
                    <a:pt x="23909" y="1089"/>
                    <a:pt x="23909" y="0"/>
                    <a:pt x="27335" y="0"/>
                  </a:cubicBezTo>
                  <a:cubicBezTo>
                    <a:pt x="30743" y="0"/>
                    <a:pt x="30743" y="1089"/>
                    <a:pt x="34168" y="1089"/>
                  </a:cubicBezTo>
                  <a:cubicBezTo>
                    <a:pt x="37585" y="108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716500" y="33591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716500" y="3432550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716500" y="35054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15"/>
          <p:cNvSpPr/>
          <p:nvPr/>
        </p:nvSpPr>
        <p:spPr>
          <a:xfrm>
            <a:off x="45737" y="4243098"/>
            <a:ext cx="669368" cy="669333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5"/>
          <p:cNvSpPr/>
          <p:nvPr/>
        </p:nvSpPr>
        <p:spPr>
          <a:xfrm>
            <a:off x="8478199" y="4057202"/>
            <a:ext cx="512423" cy="513724"/>
          </a:xfrm>
          <a:custGeom>
            <a:rect b="b" l="l" r="r" t="t"/>
            <a:pathLst>
              <a:path extrusionOk="0" fill="none" h="15008" w="14970">
                <a:moveTo>
                  <a:pt x="0" y="15007"/>
                </a:moveTo>
                <a:lnTo>
                  <a:pt x="14970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5"/>
          <p:cNvSpPr/>
          <p:nvPr/>
        </p:nvSpPr>
        <p:spPr>
          <a:xfrm>
            <a:off x="45725" y="6650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5"/>
          <p:cNvSpPr/>
          <p:nvPr/>
        </p:nvSpPr>
        <p:spPr>
          <a:xfrm>
            <a:off x="8313150" y="416450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5"/>
          <p:cNvSpPr/>
          <p:nvPr/>
        </p:nvSpPr>
        <p:spPr>
          <a:xfrm>
            <a:off x="8798825" y="1249825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5"/>
          <p:cNvSpPr/>
          <p:nvPr/>
        </p:nvSpPr>
        <p:spPr>
          <a:xfrm>
            <a:off x="8540975" y="1419300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5"/>
          <p:cNvSpPr/>
          <p:nvPr/>
        </p:nvSpPr>
        <p:spPr>
          <a:xfrm>
            <a:off x="986250" y="941825"/>
            <a:ext cx="567000" cy="567000"/>
          </a:xfrm>
          <a:prstGeom prst="ellipse">
            <a:avLst/>
          </a:prstGeom>
          <a:noFill/>
          <a:ln cap="flat" cmpd="sng" w="90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5"/>
          <p:cNvSpPr/>
          <p:nvPr/>
        </p:nvSpPr>
        <p:spPr>
          <a:xfrm>
            <a:off x="1270988" y="1296525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6"/>
          <p:cNvSpPr txBox="1"/>
          <p:nvPr>
            <p:ph type="title"/>
          </p:nvPr>
        </p:nvSpPr>
        <p:spPr>
          <a:xfrm>
            <a:off x="4572000" y="1597950"/>
            <a:ext cx="3856800" cy="19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9" name="Google Shape;529;p16"/>
          <p:cNvSpPr txBox="1"/>
          <p:nvPr>
            <p:ph idx="1" type="subTitle"/>
          </p:nvPr>
        </p:nvSpPr>
        <p:spPr>
          <a:xfrm>
            <a:off x="1721100" y="737525"/>
            <a:ext cx="2850900" cy="6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30" name="Google Shape;530;p16"/>
          <p:cNvSpPr txBox="1"/>
          <p:nvPr>
            <p:ph idx="2" type="subTitle"/>
          </p:nvPr>
        </p:nvSpPr>
        <p:spPr>
          <a:xfrm>
            <a:off x="1721100" y="1226873"/>
            <a:ext cx="2850900" cy="6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31" name="Google Shape;531;p16"/>
          <p:cNvSpPr txBox="1"/>
          <p:nvPr>
            <p:ph idx="3" type="subTitle"/>
          </p:nvPr>
        </p:nvSpPr>
        <p:spPr>
          <a:xfrm>
            <a:off x="1721100" y="1981111"/>
            <a:ext cx="2850900" cy="6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32" name="Google Shape;532;p16"/>
          <p:cNvSpPr txBox="1"/>
          <p:nvPr>
            <p:ph idx="4" type="subTitle"/>
          </p:nvPr>
        </p:nvSpPr>
        <p:spPr>
          <a:xfrm>
            <a:off x="1721100" y="2478175"/>
            <a:ext cx="2850900" cy="6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33" name="Google Shape;533;p16"/>
          <p:cNvSpPr txBox="1"/>
          <p:nvPr>
            <p:ph idx="5" type="subTitle"/>
          </p:nvPr>
        </p:nvSpPr>
        <p:spPr>
          <a:xfrm>
            <a:off x="1721100" y="3233840"/>
            <a:ext cx="2850900" cy="6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34" name="Google Shape;534;p16"/>
          <p:cNvSpPr txBox="1"/>
          <p:nvPr>
            <p:ph idx="6" type="subTitle"/>
          </p:nvPr>
        </p:nvSpPr>
        <p:spPr>
          <a:xfrm>
            <a:off x="1721100" y="3729475"/>
            <a:ext cx="2850900" cy="6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35" name="Google Shape;535;p16"/>
          <p:cNvGrpSpPr/>
          <p:nvPr/>
        </p:nvGrpSpPr>
        <p:grpSpPr>
          <a:xfrm>
            <a:off x="324400" y="83075"/>
            <a:ext cx="9085500" cy="4923750"/>
            <a:chOff x="-3028400" y="83075"/>
            <a:chExt cx="9085500" cy="4923750"/>
          </a:xfrm>
        </p:grpSpPr>
        <p:grpSp>
          <p:nvGrpSpPr>
            <p:cNvPr id="536" name="Google Shape;536;p16"/>
            <p:cNvGrpSpPr/>
            <p:nvPr/>
          </p:nvGrpSpPr>
          <p:grpSpPr>
            <a:xfrm>
              <a:off x="-3028400" y="83075"/>
              <a:ext cx="9085500" cy="4923750"/>
              <a:chOff x="-3028400" y="83075"/>
              <a:chExt cx="9085500" cy="4923750"/>
            </a:xfrm>
          </p:grpSpPr>
          <p:sp>
            <p:nvSpPr>
              <p:cNvPr id="537" name="Google Shape;537;p16"/>
              <p:cNvSpPr/>
              <p:nvPr/>
            </p:nvSpPr>
            <p:spPr>
              <a:xfrm>
                <a:off x="5195775" y="669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7" y="1032"/>
                    </a:moveTo>
                    <a:cubicBezTo>
                      <a:pt x="2007" y="474"/>
                      <a:pt x="1561" y="1"/>
                      <a:pt x="1004" y="1"/>
                    </a:cubicBezTo>
                    <a:cubicBezTo>
                      <a:pt x="446" y="1"/>
                      <a:pt x="0" y="447"/>
                      <a:pt x="0" y="1032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1" y="2035"/>
                      <a:pt x="2007" y="1589"/>
                      <a:pt x="2007" y="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6"/>
              <p:cNvSpPr/>
              <p:nvPr/>
            </p:nvSpPr>
            <p:spPr>
              <a:xfrm>
                <a:off x="1359775" y="465272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6"/>
              <p:cNvSpPr/>
              <p:nvPr/>
            </p:nvSpPr>
            <p:spPr>
              <a:xfrm>
                <a:off x="604300" y="19968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6"/>
              <p:cNvSpPr/>
              <p:nvPr/>
            </p:nvSpPr>
            <p:spPr>
              <a:xfrm>
                <a:off x="-408625" y="4981000"/>
                <a:ext cx="25800" cy="25825"/>
              </a:xfrm>
              <a:custGeom>
                <a:rect b="b" l="l" r="r" t="t"/>
                <a:pathLst>
                  <a:path extrusionOk="0" h="1033" w="1032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6"/>
              <p:cNvSpPr/>
              <p:nvPr/>
            </p:nvSpPr>
            <p:spPr>
              <a:xfrm>
                <a:off x="2162200" y="222875"/>
                <a:ext cx="26525" cy="26500"/>
              </a:xfrm>
              <a:custGeom>
                <a:rect b="b" l="l" r="r" t="t"/>
                <a:pathLst>
                  <a:path extrusionOk="0" h="1060" w="1061">
                    <a:moveTo>
                      <a:pt x="1060" y="530"/>
                    </a:moveTo>
                    <a:cubicBezTo>
                      <a:pt x="1060" y="251"/>
                      <a:pt x="809" y="0"/>
                      <a:pt x="530" y="0"/>
                    </a:cubicBezTo>
                    <a:cubicBezTo>
                      <a:pt x="252" y="0"/>
                      <a:pt x="1" y="251"/>
                      <a:pt x="1" y="530"/>
                    </a:cubicBezTo>
                    <a:cubicBezTo>
                      <a:pt x="1" y="808"/>
                      <a:pt x="252" y="1059"/>
                      <a:pt x="530" y="1059"/>
                    </a:cubicBezTo>
                    <a:cubicBezTo>
                      <a:pt x="809" y="1059"/>
                      <a:pt x="1060" y="836"/>
                      <a:pt x="1060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>
                <a:off x="-636000" y="83075"/>
                <a:ext cx="26500" cy="26525"/>
              </a:xfrm>
              <a:custGeom>
                <a:rect b="b" l="l" r="r" t="t"/>
                <a:pathLst>
                  <a:path extrusionOk="0" h="1061" w="1060">
                    <a:moveTo>
                      <a:pt x="1060" y="531"/>
                    </a:moveTo>
                    <a:cubicBezTo>
                      <a:pt x="1060" y="809"/>
                      <a:pt x="809" y="1060"/>
                      <a:pt x="530" y="1060"/>
                    </a:cubicBezTo>
                    <a:cubicBezTo>
                      <a:pt x="224" y="1060"/>
                      <a:pt x="1" y="809"/>
                      <a:pt x="1" y="531"/>
                    </a:cubicBezTo>
                    <a:cubicBezTo>
                      <a:pt x="1" y="224"/>
                      <a:pt x="224" y="1"/>
                      <a:pt x="530" y="1"/>
                    </a:cubicBezTo>
                    <a:cubicBezTo>
                      <a:pt x="809" y="1"/>
                      <a:pt x="1060" y="224"/>
                      <a:pt x="1060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>
                <a:off x="6031300" y="3965525"/>
                <a:ext cx="25800" cy="26500"/>
              </a:xfrm>
              <a:custGeom>
                <a:rect b="b" l="l" r="r" t="t"/>
                <a:pathLst>
                  <a:path extrusionOk="0" h="1060" w="1032">
                    <a:moveTo>
                      <a:pt x="1032" y="530"/>
                    </a:moveTo>
                    <a:cubicBezTo>
                      <a:pt x="1032" y="251"/>
                      <a:pt x="781" y="0"/>
                      <a:pt x="502" y="0"/>
                    </a:cubicBezTo>
                    <a:cubicBezTo>
                      <a:pt x="224" y="0"/>
                      <a:pt x="1" y="251"/>
                      <a:pt x="1" y="530"/>
                    </a:cubicBezTo>
                    <a:cubicBezTo>
                      <a:pt x="1" y="809"/>
                      <a:pt x="224" y="1059"/>
                      <a:pt x="502" y="1059"/>
                    </a:cubicBezTo>
                    <a:cubicBezTo>
                      <a:pt x="781" y="1059"/>
                      <a:pt x="1032" y="809"/>
                      <a:pt x="1032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6"/>
              <p:cNvSpPr/>
              <p:nvPr/>
            </p:nvSpPr>
            <p:spPr>
              <a:xfrm>
                <a:off x="-3028400" y="1349375"/>
                <a:ext cx="32775" cy="33475"/>
              </a:xfrm>
              <a:custGeom>
                <a:rect b="b" l="l" r="r" t="t"/>
                <a:pathLst>
                  <a:path extrusionOk="0" h="1339" w="1311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6"/>
              <p:cNvSpPr/>
              <p:nvPr/>
            </p:nvSpPr>
            <p:spPr>
              <a:xfrm>
                <a:off x="5580425" y="3443375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6"/>
              <p:cNvSpPr/>
              <p:nvPr/>
            </p:nvSpPr>
            <p:spPr>
              <a:xfrm>
                <a:off x="3171200" y="889988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7" name="Google Shape;547;p16"/>
            <p:cNvSpPr/>
            <p:nvPr/>
          </p:nvSpPr>
          <p:spPr>
            <a:xfrm>
              <a:off x="5337525" y="474887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16"/>
          <p:cNvSpPr/>
          <p:nvPr/>
        </p:nvSpPr>
        <p:spPr>
          <a:xfrm flipH="1" rot="-3762328">
            <a:off x="6267827" y="-2882383"/>
            <a:ext cx="1862634" cy="6606679"/>
          </a:xfrm>
          <a:custGeom>
            <a:rect b="b" l="l" r="r" t="t"/>
            <a:pathLst>
              <a:path extrusionOk="0" h="108714" w="38776">
                <a:moveTo>
                  <a:pt x="19792" y="108714"/>
                </a:moveTo>
                <a:cubicBezTo>
                  <a:pt x="29521" y="94386"/>
                  <a:pt x="32810" y="82511"/>
                  <a:pt x="30803" y="68239"/>
                </a:cubicBezTo>
                <a:cubicBezTo>
                  <a:pt x="29883" y="61744"/>
                  <a:pt x="27486" y="54719"/>
                  <a:pt x="25925" y="48336"/>
                </a:cubicBezTo>
                <a:cubicBezTo>
                  <a:pt x="19374" y="21826"/>
                  <a:pt x="27625" y="8474"/>
                  <a:pt x="38775" y="0"/>
                </a:cubicBezTo>
                <a:lnTo>
                  <a:pt x="1" y="0"/>
                </a:lnTo>
                <a:lnTo>
                  <a:pt x="1" y="10871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rgbClr val="55607C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6"/>
          <p:cNvSpPr/>
          <p:nvPr/>
        </p:nvSpPr>
        <p:spPr>
          <a:xfrm flipH="1" rot="-3771929">
            <a:off x="6697903" y="-1186662"/>
            <a:ext cx="1478253" cy="5136990"/>
          </a:xfrm>
          <a:custGeom>
            <a:rect b="b" l="l" r="r" t="t"/>
            <a:pathLst>
              <a:path extrusionOk="0" fill="none" h="108631" w="30775">
                <a:moveTo>
                  <a:pt x="10008" y="1"/>
                </a:moveTo>
                <a:cubicBezTo>
                  <a:pt x="251" y="14970"/>
                  <a:pt x="0" y="37577"/>
                  <a:pt x="6356" y="52462"/>
                </a:cubicBezTo>
                <a:cubicBezTo>
                  <a:pt x="10063" y="61243"/>
                  <a:pt x="14719" y="66455"/>
                  <a:pt x="18844" y="72031"/>
                </a:cubicBezTo>
                <a:cubicBezTo>
                  <a:pt x="28155" y="84574"/>
                  <a:pt x="30775" y="96310"/>
                  <a:pt x="28405" y="108631"/>
                </a:cubicBezTo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E8D4A8"/>
              </a:gs>
            </a:gsLst>
            <a:lin ang="5400012" scaled="0"/>
          </a:gradFill>
          <a:ln cap="flat" cmpd="sng" w="9050">
            <a:solidFill>
              <a:srgbClr val="B38326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6"/>
          <p:cNvSpPr/>
          <p:nvPr/>
        </p:nvSpPr>
        <p:spPr>
          <a:xfrm flipH="1" rot="-3771929">
            <a:off x="6160490" y="-2288923"/>
            <a:ext cx="3680863" cy="5143563"/>
          </a:xfrm>
          <a:custGeom>
            <a:rect b="b" l="l" r="r" t="t"/>
            <a:pathLst>
              <a:path extrusionOk="0" h="108770" w="76630">
                <a:moveTo>
                  <a:pt x="48642" y="0"/>
                </a:moveTo>
                <a:lnTo>
                  <a:pt x="0" y="0"/>
                </a:lnTo>
                <a:lnTo>
                  <a:pt x="0" y="108769"/>
                </a:lnTo>
                <a:lnTo>
                  <a:pt x="73145" y="108769"/>
                </a:lnTo>
                <a:cubicBezTo>
                  <a:pt x="73145" y="108769"/>
                  <a:pt x="76629" y="91738"/>
                  <a:pt x="63500" y="74566"/>
                </a:cubicBezTo>
                <a:cubicBezTo>
                  <a:pt x="44155" y="49172"/>
                  <a:pt x="38050" y="28767"/>
                  <a:pt x="4864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6"/>
          <p:cNvSpPr/>
          <p:nvPr/>
        </p:nvSpPr>
        <p:spPr>
          <a:xfrm flipH="1" rot="-3771929">
            <a:off x="6657584" y="-1475629"/>
            <a:ext cx="1853209" cy="5143563"/>
          </a:xfrm>
          <a:custGeom>
            <a:rect b="b" l="l" r="r" t="t"/>
            <a:pathLst>
              <a:path extrusionOk="0" fill="none" h="108770" w="38581">
                <a:moveTo>
                  <a:pt x="35096" y="108769"/>
                </a:moveTo>
                <a:cubicBezTo>
                  <a:pt x="35096" y="108769"/>
                  <a:pt x="38580" y="91738"/>
                  <a:pt x="25451" y="74566"/>
                </a:cubicBezTo>
                <a:cubicBezTo>
                  <a:pt x="6078" y="49172"/>
                  <a:pt x="1" y="28823"/>
                  <a:pt x="10566" y="0"/>
                </a:cubicBezTo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E8D4A8"/>
              </a:gs>
            </a:gsLst>
            <a:lin ang="5400012" scaled="0"/>
          </a:gradFill>
          <a:ln cap="flat" cmpd="sng" w="26475">
            <a:solidFill>
              <a:srgbClr val="B38326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16"/>
          <p:cNvGrpSpPr/>
          <p:nvPr/>
        </p:nvGrpSpPr>
        <p:grpSpPr>
          <a:xfrm>
            <a:off x="6087075" y="4911413"/>
            <a:ext cx="1025050" cy="539075"/>
            <a:chOff x="716500" y="2993400"/>
            <a:chExt cx="1025050" cy="539075"/>
          </a:xfrm>
        </p:grpSpPr>
        <p:sp>
          <p:nvSpPr>
            <p:cNvPr id="553" name="Google Shape;553;p16"/>
            <p:cNvSpPr/>
            <p:nvPr/>
          </p:nvSpPr>
          <p:spPr>
            <a:xfrm>
              <a:off x="716500" y="2993400"/>
              <a:ext cx="1025050" cy="27025"/>
            </a:xfrm>
            <a:custGeom>
              <a:rect b="b" l="l" r="r" t="t"/>
              <a:pathLst>
                <a:path extrusionOk="0" fill="none" h="1081" w="41002">
                  <a:moveTo>
                    <a:pt x="1" y="1"/>
                  </a:moveTo>
                  <a:cubicBezTo>
                    <a:pt x="3417" y="1"/>
                    <a:pt x="3417" y="1080"/>
                    <a:pt x="6834" y="1080"/>
                  </a:cubicBezTo>
                  <a:cubicBezTo>
                    <a:pt x="10251" y="1080"/>
                    <a:pt x="10251" y="1"/>
                    <a:pt x="13659" y="1"/>
                  </a:cubicBezTo>
                  <a:cubicBezTo>
                    <a:pt x="17076" y="1"/>
                    <a:pt x="17076" y="1080"/>
                    <a:pt x="20501" y="1080"/>
                  </a:cubicBezTo>
                  <a:cubicBezTo>
                    <a:pt x="23909" y="1080"/>
                    <a:pt x="23909" y="1"/>
                    <a:pt x="27335" y="1"/>
                  </a:cubicBezTo>
                  <a:cubicBezTo>
                    <a:pt x="30743" y="1"/>
                    <a:pt x="30743" y="1080"/>
                    <a:pt x="34168" y="1080"/>
                  </a:cubicBezTo>
                  <a:cubicBezTo>
                    <a:pt x="37585" y="1080"/>
                    <a:pt x="37585" y="1"/>
                    <a:pt x="41002" y="1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716500" y="3066350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8"/>
                    <a:pt x="6834" y="1088"/>
                  </a:cubicBezTo>
                  <a:cubicBezTo>
                    <a:pt x="10251" y="1088"/>
                    <a:pt x="10251" y="0"/>
                    <a:pt x="13659" y="0"/>
                  </a:cubicBezTo>
                  <a:cubicBezTo>
                    <a:pt x="17076" y="0"/>
                    <a:pt x="17076" y="1088"/>
                    <a:pt x="20501" y="1088"/>
                  </a:cubicBezTo>
                  <a:cubicBezTo>
                    <a:pt x="23909" y="1088"/>
                    <a:pt x="23909" y="0"/>
                    <a:pt x="27335" y="0"/>
                  </a:cubicBezTo>
                  <a:cubicBezTo>
                    <a:pt x="30743" y="0"/>
                    <a:pt x="30743" y="1088"/>
                    <a:pt x="34168" y="1088"/>
                  </a:cubicBezTo>
                  <a:cubicBezTo>
                    <a:pt x="37585" y="1088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716500" y="313972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79"/>
                    <a:pt x="6834" y="1079"/>
                  </a:cubicBezTo>
                  <a:cubicBezTo>
                    <a:pt x="10251" y="1079"/>
                    <a:pt x="10251" y="0"/>
                    <a:pt x="13659" y="0"/>
                  </a:cubicBezTo>
                  <a:cubicBezTo>
                    <a:pt x="17076" y="0"/>
                    <a:pt x="17076" y="1079"/>
                    <a:pt x="20501" y="1079"/>
                  </a:cubicBezTo>
                  <a:cubicBezTo>
                    <a:pt x="23909" y="1079"/>
                    <a:pt x="23909" y="0"/>
                    <a:pt x="27335" y="0"/>
                  </a:cubicBezTo>
                  <a:cubicBezTo>
                    <a:pt x="30743" y="0"/>
                    <a:pt x="30743" y="1079"/>
                    <a:pt x="34168" y="1079"/>
                  </a:cubicBezTo>
                  <a:cubicBezTo>
                    <a:pt x="37585" y="107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716500" y="32128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716500" y="3286025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9"/>
                    <a:pt x="6834" y="1089"/>
                  </a:cubicBezTo>
                  <a:cubicBezTo>
                    <a:pt x="10251" y="1089"/>
                    <a:pt x="10251" y="0"/>
                    <a:pt x="13659" y="0"/>
                  </a:cubicBezTo>
                  <a:cubicBezTo>
                    <a:pt x="17076" y="0"/>
                    <a:pt x="17076" y="1089"/>
                    <a:pt x="20501" y="1089"/>
                  </a:cubicBezTo>
                  <a:cubicBezTo>
                    <a:pt x="23909" y="1089"/>
                    <a:pt x="23909" y="0"/>
                    <a:pt x="27335" y="0"/>
                  </a:cubicBezTo>
                  <a:cubicBezTo>
                    <a:pt x="30743" y="0"/>
                    <a:pt x="30743" y="1089"/>
                    <a:pt x="34168" y="1089"/>
                  </a:cubicBezTo>
                  <a:cubicBezTo>
                    <a:pt x="37585" y="108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716500" y="33591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716500" y="3432550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716500" y="35054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16"/>
          <p:cNvSpPr/>
          <p:nvPr/>
        </p:nvSpPr>
        <p:spPr>
          <a:xfrm>
            <a:off x="-194213" y="2003123"/>
            <a:ext cx="669368" cy="669333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6"/>
          <p:cNvSpPr/>
          <p:nvPr/>
        </p:nvSpPr>
        <p:spPr>
          <a:xfrm>
            <a:off x="8401999" y="4057202"/>
            <a:ext cx="512423" cy="513724"/>
          </a:xfrm>
          <a:custGeom>
            <a:rect b="b" l="l" r="r" t="t"/>
            <a:pathLst>
              <a:path extrusionOk="0" fill="none" h="15008" w="14970">
                <a:moveTo>
                  <a:pt x="0" y="15007"/>
                </a:moveTo>
                <a:lnTo>
                  <a:pt x="14970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6"/>
          <p:cNvSpPr/>
          <p:nvPr/>
        </p:nvSpPr>
        <p:spPr>
          <a:xfrm>
            <a:off x="264350" y="4608500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6"/>
          <p:cNvSpPr/>
          <p:nvPr/>
        </p:nvSpPr>
        <p:spPr>
          <a:xfrm>
            <a:off x="4725850" y="399940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6"/>
          <p:cNvSpPr/>
          <p:nvPr/>
        </p:nvSpPr>
        <p:spPr>
          <a:xfrm>
            <a:off x="8313150" y="416450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6"/>
          <p:cNvSpPr/>
          <p:nvPr/>
        </p:nvSpPr>
        <p:spPr>
          <a:xfrm>
            <a:off x="4983700" y="737525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6"/>
          <p:cNvSpPr/>
          <p:nvPr/>
        </p:nvSpPr>
        <p:spPr>
          <a:xfrm>
            <a:off x="4725850" y="907000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6"/>
          <p:cNvSpPr/>
          <p:nvPr/>
        </p:nvSpPr>
        <p:spPr>
          <a:xfrm>
            <a:off x="446975" y="467365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6"/>
          <p:cNvSpPr/>
          <p:nvPr/>
        </p:nvSpPr>
        <p:spPr>
          <a:xfrm>
            <a:off x="8457925" y="1177400"/>
            <a:ext cx="567000" cy="567000"/>
          </a:xfrm>
          <a:prstGeom prst="ellipse">
            <a:avLst/>
          </a:prstGeom>
          <a:noFill/>
          <a:ln cap="flat" cmpd="sng" w="90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6"/>
          <p:cNvSpPr/>
          <p:nvPr/>
        </p:nvSpPr>
        <p:spPr>
          <a:xfrm>
            <a:off x="8742663" y="153210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7"/>
          <p:cNvSpPr txBox="1"/>
          <p:nvPr>
            <p:ph type="title"/>
          </p:nvPr>
        </p:nvSpPr>
        <p:spPr>
          <a:xfrm>
            <a:off x="3403800" y="232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3" name="Google Shape;573;p17"/>
          <p:cNvSpPr txBox="1"/>
          <p:nvPr>
            <p:ph idx="1" type="subTitle"/>
          </p:nvPr>
        </p:nvSpPr>
        <p:spPr>
          <a:xfrm>
            <a:off x="3403800" y="2755491"/>
            <a:ext cx="23364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74" name="Google Shape;574;p17"/>
          <p:cNvGrpSpPr/>
          <p:nvPr/>
        </p:nvGrpSpPr>
        <p:grpSpPr>
          <a:xfrm>
            <a:off x="-2454799" y="1936601"/>
            <a:ext cx="7292574" cy="5738749"/>
            <a:chOff x="-2551949" y="1665551"/>
            <a:chExt cx="7292574" cy="5738749"/>
          </a:xfrm>
        </p:grpSpPr>
        <p:sp>
          <p:nvSpPr>
            <p:cNvPr id="575" name="Google Shape;575;p17"/>
            <p:cNvSpPr/>
            <p:nvPr/>
          </p:nvSpPr>
          <p:spPr>
            <a:xfrm flipH="1" rot="7037672">
              <a:off x="446689" y="1152180"/>
              <a:ext cx="1862634" cy="6606679"/>
            </a:xfrm>
            <a:custGeom>
              <a:rect b="b" l="l" r="r" t="t"/>
              <a:pathLst>
                <a:path extrusionOk="0" h="108714" w="38776">
                  <a:moveTo>
                    <a:pt x="19792" y="108714"/>
                  </a:moveTo>
                  <a:cubicBezTo>
                    <a:pt x="29521" y="94386"/>
                    <a:pt x="32810" y="82511"/>
                    <a:pt x="30803" y="68239"/>
                  </a:cubicBezTo>
                  <a:cubicBezTo>
                    <a:pt x="29883" y="61744"/>
                    <a:pt x="27486" y="54719"/>
                    <a:pt x="25925" y="48336"/>
                  </a:cubicBezTo>
                  <a:cubicBezTo>
                    <a:pt x="19374" y="21826"/>
                    <a:pt x="27625" y="8474"/>
                    <a:pt x="38775" y="0"/>
                  </a:cubicBezTo>
                  <a:lnTo>
                    <a:pt x="1" y="0"/>
                  </a:lnTo>
                  <a:lnTo>
                    <a:pt x="1" y="10871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 flipH="1" rot="7028071">
              <a:off x="400994" y="926147"/>
              <a:ext cx="1478253" cy="5136990"/>
            </a:xfrm>
            <a:custGeom>
              <a:rect b="b" l="l" r="r" t="t"/>
              <a:pathLst>
                <a:path extrusionOk="0" fill="none" h="108631" w="30775">
                  <a:moveTo>
                    <a:pt x="10008" y="1"/>
                  </a:moveTo>
                  <a:cubicBezTo>
                    <a:pt x="251" y="14970"/>
                    <a:pt x="0" y="37577"/>
                    <a:pt x="6356" y="52462"/>
                  </a:cubicBezTo>
                  <a:cubicBezTo>
                    <a:pt x="10063" y="61243"/>
                    <a:pt x="14719" y="66455"/>
                    <a:pt x="18844" y="72031"/>
                  </a:cubicBezTo>
                  <a:cubicBezTo>
                    <a:pt x="28155" y="84574"/>
                    <a:pt x="30775" y="96310"/>
                    <a:pt x="28405" y="108631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9050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 flipH="1" rot="7028071">
              <a:off x="-1264202" y="2021835"/>
              <a:ext cx="3680863" cy="5143563"/>
            </a:xfrm>
            <a:custGeom>
              <a:rect b="b" l="l" r="r" t="t"/>
              <a:pathLst>
                <a:path extrusionOk="0" h="108770" w="76630">
                  <a:moveTo>
                    <a:pt x="48642" y="0"/>
                  </a:moveTo>
                  <a:lnTo>
                    <a:pt x="0" y="0"/>
                  </a:lnTo>
                  <a:lnTo>
                    <a:pt x="0" y="108769"/>
                  </a:lnTo>
                  <a:lnTo>
                    <a:pt x="73145" y="108769"/>
                  </a:lnTo>
                  <a:cubicBezTo>
                    <a:pt x="73145" y="108769"/>
                    <a:pt x="76629" y="91738"/>
                    <a:pt x="63500" y="74566"/>
                  </a:cubicBezTo>
                  <a:cubicBezTo>
                    <a:pt x="44155" y="49172"/>
                    <a:pt x="38050" y="28767"/>
                    <a:pt x="486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 flipH="1" rot="7028071">
              <a:off x="66358" y="1208541"/>
              <a:ext cx="1853209" cy="5143563"/>
            </a:xfrm>
            <a:custGeom>
              <a:rect b="b" l="l" r="r" t="t"/>
              <a:pathLst>
                <a:path extrusionOk="0" fill="none" h="108770" w="38581">
                  <a:moveTo>
                    <a:pt x="35096" y="108769"/>
                  </a:moveTo>
                  <a:cubicBezTo>
                    <a:pt x="35096" y="108769"/>
                    <a:pt x="38580" y="91738"/>
                    <a:pt x="25451" y="74566"/>
                  </a:cubicBezTo>
                  <a:cubicBezTo>
                    <a:pt x="6078" y="49172"/>
                    <a:pt x="1" y="28823"/>
                    <a:pt x="10566" y="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26475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7"/>
          <p:cNvGrpSpPr/>
          <p:nvPr/>
        </p:nvGrpSpPr>
        <p:grpSpPr>
          <a:xfrm>
            <a:off x="715100" y="-2957399"/>
            <a:ext cx="10804700" cy="7534649"/>
            <a:chOff x="324400" y="-2527824"/>
            <a:chExt cx="10804700" cy="7534649"/>
          </a:xfrm>
        </p:grpSpPr>
        <p:grpSp>
          <p:nvGrpSpPr>
            <p:cNvPr id="580" name="Google Shape;580;p17"/>
            <p:cNvGrpSpPr/>
            <p:nvPr/>
          </p:nvGrpSpPr>
          <p:grpSpPr>
            <a:xfrm>
              <a:off x="324400" y="83075"/>
              <a:ext cx="9085500" cy="4923750"/>
              <a:chOff x="-3028400" y="83075"/>
              <a:chExt cx="9085500" cy="4923750"/>
            </a:xfrm>
          </p:grpSpPr>
          <p:grpSp>
            <p:nvGrpSpPr>
              <p:cNvPr id="581" name="Google Shape;581;p17"/>
              <p:cNvGrpSpPr/>
              <p:nvPr/>
            </p:nvGrpSpPr>
            <p:grpSpPr>
              <a:xfrm>
                <a:off x="-3028400" y="83075"/>
                <a:ext cx="9085500" cy="4923750"/>
                <a:chOff x="-3028400" y="83075"/>
                <a:chExt cx="9085500" cy="4923750"/>
              </a:xfrm>
            </p:grpSpPr>
            <p:sp>
              <p:nvSpPr>
                <p:cNvPr id="582" name="Google Shape;582;p17"/>
                <p:cNvSpPr/>
                <p:nvPr/>
              </p:nvSpPr>
              <p:spPr>
                <a:xfrm>
                  <a:off x="5195775" y="669225"/>
                  <a:ext cx="50200" cy="50900"/>
                </a:xfrm>
                <a:custGeom>
                  <a:rect b="b" l="l" r="r" t="t"/>
                  <a:pathLst>
                    <a:path extrusionOk="0" h="2036" w="2008">
                      <a:moveTo>
                        <a:pt x="2007" y="1032"/>
                      </a:moveTo>
                      <a:cubicBezTo>
                        <a:pt x="2007" y="474"/>
                        <a:pt x="1561" y="1"/>
                        <a:pt x="1004" y="1"/>
                      </a:cubicBezTo>
                      <a:cubicBezTo>
                        <a:pt x="446" y="1"/>
                        <a:pt x="0" y="447"/>
                        <a:pt x="0" y="1032"/>
                      </a:cubicBezTo>
                      <a:cubicBezTo>
                        <a:pt x="0" y="1562"/>
                        <a:pt x="446" y="2035"/>
                        <a:pt x="1004" y="2035"/>
                      </a:cubicBezTo>
                      <a:cubicBezTo>
                        <a:pt x="1561" y="2035"/>
                        <a:pt x="2007" y="1589"/>
                        <a:pt x="2007" y="103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17"/>
                <p:cNvSpPr/>
                <p:nvPr/>
              </p:nvSpPr>
              <p:spPr>
                <a:xfrm>
                  <a:off x="1359775" y="4652725"/>
                  <a:ext cx="50900" cy="50200"/>
                </a:xfrm>
                <a:custGeom>
                  <a:rect b="b" l="l" r="r" t="t"/>
                  <a:pathLst>
                    <a:path extrusionOk="0" h="2008" w="2036">
                      <a:moveTo>
                        <a:pt x="2035" y="1004"/>
                      </a:moveTo>
                      <a:cubicBezTo>
                        <a:pt x="2035" y="447"/>
                        <a:pt x="1589" y="1"/>
                        <a:pt x="1032" y="1"/>
                      </a:cubicBezTo>
                      <a:cubicBezTo>
                        <a:pt x="474" y="1"/>
                        <a:pt x="0" y="447"/>
                        <a:pt x="0" y="1004"/>
                      </a:cubicBezTo>
                      <a:cubicBezTo>
                        <a:pt x="0" y="1562"/>
                        <a:pt x="474" y="2008"/>
                        <a:pt x="1032" y="2008"/>
                      </a:cubicBezTo>
                      <a:cubicBezTo>
                        <a:pt x="1589" y="2008"/>
                        <a:pt x="2035" y="1562"/>
                        <a:pt x="2035" y="10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17"/>
                <p:cNvSpPr/>
                <p:nvPr/>
              </p:nvSpPr>
              <p:spPr>
                <a:xfrm>
                  <a:off x="5252500" y="2911225"/>
                  <a:ext cx="50200" cy="50900"/>
                </a:xfrm>
                <a:custGeom>
                  <a:rect b="b" l="l" r="r" t="t"/>
                  <a:pathLst>
                    <a:path extrusionOk="0" h="2036" w="2008">
                      <a:moveTo>
                        <a:pt x="2008" y="1004"/>
                      </a:moveTo>
                      <a:cubicBezTo>
                        <a:pt x="2008" y="447"/>
                        <a:pt x="1562" y="1"/>
                        <a:pt x="1004" y="1"/>
                      </a:cubicBezTo>
                      <a:cubicBezTo>
                        <a:pt x="446" y="1"/>
                        <a:pt x="0" y="447"/>
                        <a:pt x="0" y="1004"/>
                      </a:cubicBezTo>
                      <a:cubicBezTo>
                        <a:pt x="0" y="1562"/>
                        <a:pt x="446" y="2035"/>
                        <a:pt x="1004" y="2035"/>
                      </a:cubicBezTo>
                      <a:cubicBezTo>
                        <a:pt x="1562" y="2035"/>
                        <a:pt x="2008" y="1562"/>
                        <a:pt x="2008" y="10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17"/>
                <p:cNvSpPr/>
                <p:nvPr/>
              </p:nvSpPr>
              <p:spPr>
                <a:xfrm>
                  <a:off x="-408625" y="4981000"/>
                  <a:ext cx="25800" cy="25825"/>
                </a:xfrm>
                <a:custGeom>
                  <a:rect b="b" l="l" r="r" t="t"/>
                  <a:pathLst>
                    <a:path extrusionOk="0" h="1033" w="1032">
                      <a:moveTo>
                        <a:pt x="1032" y="531"/>
                      </a:moveTo>
                      <a:cubicBezTo>
                        <a:pt x="1032" y="252"/>
                        <a:pt x="809" y="1"/>
                        <a:pt x="530" y="1"/>
                      </a:cubicBezTo>
                      <a:cubicBezTo>
                        <a:pt x="251" y="1"/>
                        <a:pt x="1" y="252"/>
                        <a:pt x="1" y="531"/>
                      </a:cubicBezTo>
                      <a:cubicBezTo>
                        <a:pt x="1" y="809"/>
                        <a:pt x="251" y="1032"/>
                        <a:pt x="530" y="1032"/>
                      </a:cubicBezTo>
                      <a:cubicBezTo>
                        <a:pt x="837" y="1032"/>
                        <a:pt x="1032" y="809"/>
                        <a:pt x="1032" y="53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17"/>
                <p:cNvSpPr/>
                <p:nvPr/>
              </p:nvSpPr>
              <p:spPr>
                <a:xfrm>
                  <a:off x="2162200" y="222875"/>
                  <a:ext cx="26525" cy="26500"/>
                </a:xfrm>
                <a:custGeom>
                  <a:rect b="b" l="l" r="r" t="t"/>
                  <a:pathLst>
                    <a:path extrusionOk="0" h="1060" w="1061">
                      <a:moveTo>
                        <a:pt x="1060" y="530"/>
                      </a:moveTo>
                      <a:cubicBezTo>
                        <a:pt x="1060" y="251"/>
                        <a:pt x="809" y="0"/>
                        <a:pt x="530" y="0"/>
                      </a:cubicBezTo>
                      <a:cubicBezTo>
                        <a:pt x="252" y="0"/>
                        <a:pt x="1" y="251"/>
                        <a:pt x="1" y="530"/>
                      </a:cubicBezTo>
                      <a:cubicBezTo>
                        <a:pt x="1" y="808"/>
                        <a:pt x="252" y="1059"/>
                        <a:pt x="530" y="1059"/>
                      </a:cubicBezTo>
                      <a:cubicBezTo>
                        <a:pt x="809" y="1059"/>
                        <a:pt x="1060" y="836"/>
                        <a:pt x="1060" y="53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17"/>
                <p:cNvSpPr/>
                <p:nvPr/>
              </p:nvSpPr>
              <p:spPr>
                <a:xfrm>
                  <a:off x="-636000" y="83075"/>
                  <a:ext cx="26500" cy="26525"/>
                </a:xfrm>
                <a:custGeom>
                  <a:rect b="b" l="l" r="r" t="t"/>
                  <a:pathLst>
                    <a:path extrusionOk="0" h="1061" w="1060">
                      <a:moveTo>
                        <a:pt x="1060" y="531"/>
                      </a:moveTo>
                      <a:cubicBezTo>
                        <a:pt x="1060" y="809"/>
                        <a:pt x="809" y="1060"/>
                        <a:pt x="530" y="1060"/>
                      </a:cubicBezTo>
                      <a:cubicBezTo>
                        <a:pt x="224" y="1060"/>
                        <a:pt x="1" y="809"/>
                        <a:pt x="1" y="531"/>
                      </a:cubicBezTo>
                      <a:cubicBezTo>
                        <a:pt x="1" y="224"/>
                        <a:pt x="224" y="1"/>
                        <a:pt x="530" y="1"/>
                      </a:cubicBezTo>
                      <a:cubicBezTo>
                        <a:pt x="809" y="1"/>
                        <a:pt x="1060" y="224"/>
                        <a:pt x="1060" y="53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17"/>
                <p:cNvSpPr/>
                <p:nvPr/>
              </p:nvSpPr>
              <p:spPr>
                <a:xfrm>
                  <a:off x="6031300" y="3965525"/>
                  <a:ext cx="25800" cy="26500"/>
                </a:xfrm>
                <a:custGeom>
                  <a:rect b="b" l="l" r="r" t="t"/>
                  <a:pathLst>
                    <a:path extrusionOk="0" h="1060" w="1032">
                      <a:moveTo>
                        <a:pt x="1032" y="530"/>
                      </a:moveTo>
                      <a:cubicBezTo>
                        <a:pt x="1032" y="251"/>
                        <a:pt x="781" y="0"/>
                        <a:pt x="502" y="0"/>
                      </a:cubicBezTo>
                      <a:cubicBezTo>
                        <a:pt x="224" y="0"/>
                        <a:pt x="1" y="251"/>
                        <a:pt x="1" y="530"/>
                      </a:cubicBezTo>
                      <a:cubicBezTo>
                        <a:pt x="1" y="809"/>
                        <a:pt x="224" y="1059"/>
                        <a:pt x="502" y="1059"/>
                      </a:cubicBezTo>
                      <a:cubicBezTo>
                        <a:pt x="781" y="1059"/>
                        <a:pt x="1032" y="809"/>
                        <a:pt x="1032" y="53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17"/>
                <p:cNvSpPr/>
                <p:nvPr/>
              </p:nvSpPr>
              <p:spPr>
                <a:xfrm>
                  <a:off x="-3028400" y="1349375"/>
                  <a:ext cx="32775" cy="33475"/>
                </a:xfrm>
                <a:custGeom>
                  <a:rect b="b" l="l" r="r" t="t"/>
                  <a:pathLst>
                    <a:path extrusionOk="0" h="1339" w="1311">
                      <a:moveTo>
                        <a:pt x="1311" y="670"/>
                      </a:moveTo>
                      <a:cubicBezTo>
                        <a:pt x="1311" y="1032"/>
                        <a:pt x="1004" y="1339"/>
                        <a:pt x="642" y="1339"/>
                      </a:cubicBezTo>
                      <a:cubicBezTo>
                        <a:pt x="280" y="1339"/>
                        <a:pt x="1" y="1032"/>
                        <a:pt x="1" y="670"/>
                      </a:cubicBezTo>
                      <a:cubicBezTo>
                        <a:pt x="1" y="307"/>
                        <a:pt x="280" y="1"/>
                        <a:pt x="642" y="1"/>
                      </a:cubicBezTo>
                      <a:cubicBezTo>
                        <a:pt x="1004" y="1"/>
                        <a:pt x="1311" y="307"/>
                        <a:pt x="1311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17"/>
                <p:cNvSpPr/>
                <p:nvPr/>
              </p:nvSpPr>
              <p:spPr>
                <a:xfrm>
                  <a:off x="5580425" y="3443375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1338" y="670"/>
                      </a:moveTo>
                      <a:cubicBezTo>
                        <a:pt x="1338" y="279"/>
                        <a:pt x="1032" y="1"/>
                        <a:pt x="669" y="1"/>
                      </a:cubicBezTo>
                      <a:cubicBezTo>
                        <a:pt x="335" y="1"/>
                        <a:pt x="0" y="335"/>
                        <a:pt x="0" y="670"/>
                      </a:cubicBezTo>
                      <a:cubicBezTo>
                        <a:pt x="0" y="1032"/>
                        <a:pt x="335" y="1339"/>
                        <a:pt x="669" y="1339"/>
                      </a:cubicBezTo>
                      <a:cubicBezTo>
                        <a:pt x="1032" y="1339"/>
                        <a:pt x="1338" y="1060"/>
                        <a:pt x="1338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17"/>
                <p:cNvSpPr/>
                <p:nvPr/>
              </p:nvSpPr>
              <p:spPr>
                <a:xfrm>
                  <a:off x="3171200" y="889988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1338" y="670"/>
                      </a:moveTo>
                      <a:cubicBezTo>
                        <a:pt x="1338" y="280"/>
                        <a:pt x="1031" y="1"/>
                        <a:pt x="669" y="1"/>
                      </a:cubicBezTo>
                      <a:cubicBezTo>
                        <a:pt x="335" y="1"/>
                        <a:pt x="0" y="335"/>
                        <a:pt x="0" y="670"/>
                      </a:cubicBezTo>
                      <a:cubicBezTo>
                        <a:pt x="0" y="1060"/>
                        <a:pt x="335" y="1339"/>
                        <a:pt x="669" y="1339"/>
                      </a:cubicBezTo>
                      <a:cubicBezTo>
                        <a:pt x="1031" y="1339"/>
                        <a:pt x="1338" y="1060"/>
                        <a:pt x="1338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92" name="Google Shape;592;p17"/>
              <p:cNvSpPr/>
              <p:nvPr/>
            </p:nvSpPr>
            <p:spPr>
              <a:xfrm>
                <a:off x="5337525" y="474887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3" name="Google Shape;593;p17"/>
            <p:cNvSpPr/>
            <p:nvPr/>
          </p:nvSpPr>
          <p:spPr>
            <a:xfrm flipH="1" rot="-3762328">
              <a:off x="6267827" y="-2882383"/>
              <a:ext cx="1862634" cy="6606679"/>
            </a:xfrm>
            <a:custGeom>
              <a:rect b="b" l="l" r="r" t="t"/>
              <a:pathLst>
                <a:path extrusionOk="0" h="108714" w="38776">
                  <a:moveTo>
                    <a:pt x="19792" y="108714"/>
                  </a:moveTo>
                  <a:cubicBezTo>
                    <a:pt x="29521" y="94386"/>
                    <a:pt x="32810" y="82511"/>
                    <a:pt x="30803" y="68239"/>
                  </a:cubicBezTo>
                  <a:cubicBezTo>
                    <a:pt x="29883" y="61744"/>
                    <a:pt x="27486" y="54719"/>
                    <a:pt x="25925" y="48336"/>
                  </a:cubicBezTo>
                  <a:cubicBezTo>
                    <a:pt x="19374" y="21826"/>
                    <a:pt x="27625" y="8474"/>
                    <a:pt x="38775" y="0"/>
                  </a:cubicBezTo>
                  <a:lnTo>
                    <a:pt x="1" y="0"/>
                  </a:lnTo>
                  <a:lnTo>
                    <a:pt x="1" y="10871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 flipH="1" rot="-3771929">
              <a:off x="6697903" y="-1186662"/>
              <a:ext cx="1478253" cy="5136990"/>
            </a:xfrm>
            <a:custGeom>
              <a:rect b="b" l="l" r="r" t="t"/>
              <a:pathLst>
                <a:path extrusionOk="0" fill="none" h="108631" w="30775">
                  <a:moveTo>
                    <a:pt x="10008" y="1"/>
                  </a:moveTo>
                  <a:cubicBezTo>
                    <a:pt x="251" y="14970"/>
                    <a:pt x="0" y="37577"/>
                    <a:pt x="6356" y="52462"/>
                  </a:cubicBezTo>
                  <a:cubicBezTo>
                    <a:pt x="10063" y="61243"/>
                    <a:pt x="14719" y="66455"/>
                    <a:pt x="18844" y="72031"/>
                  </a:cubicBezTo>
                  <a:cubicBezTo>
                    <a:pt x="28155" y="84574"/>
                    <a:pt x="30775" y="96310"/>
                    <a:pt x="28405" y="108631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9050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 flipH="1" rot="-3771929">
              <a:off x="6160490" y="-2288923"/>
              <a:ext cx="3680863" cy="5143563"/>
            </a:xfrm>
            <a:custGeom>
              <a:rect b="b" l="l" r="r" t="t"/>
              <a:pathLst>
                <a:path extrusionOk="0" h="108770" w="76630">
                  <a:moveTo>
                    <a:pt x="48642" y="0"/>
                  </a:moveTo>
                  <a:lnTo>
                    <a:pt x="0" y="0"/>
                  </a:lnTo>
                  <a:lnTo>
                    <a:pt x="0" y="108769"/>
                  </a:lnTo>
                  <a:lnTo>
                    <a:pt x="73145" y="108769"/>
                  </a:lnTo>
                  <a:cubicBezTo>
                    <a:pt x="73145" y="108769"/>
                    <a:pt x="76629" y="91738"/>
                    <a:pt x="63500" y="74566"/>
                  </a:cubicBezTo>
                  <a:cubicBezTo>
                    <a:pt x="44155" y="49172"/>
                    <a:pt x="38050" y="28767"/>
                    <a:pt x="486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 flipH="1" rot="-3771929">
              <a:off x="6657584" y="-1475629"/>
              <a:ext cx="1853209" cy="5143563"/>
            </a:xfrm>
            <a:custGeom>
              <a:rect b="b" l="l" r="r" t="t"/>
              <a:pathLst>
                <a:path extrusionOk="0" fill="none" h="108770" w="38581">
                  <a:moveTo>
                    <a:pt x="35096" y="108769"/>
                  </a:moveTo>
                  <a:cubicBezTo>
                    <a:pt x="35096" y="108769"/>
                    <a:pt x="38580" y="91738"/>
                    <a:pt x="25451" y="74566"/>
                  </a:cubicBezTo>
                  <a:cubicBezTo>
                    <a:pt x="6078" y="49172"/>
                    <a:pt x="1" y="28823"/>
                    <a:pt x="10566" y="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26475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17"/>
          <p:cNvSpPr txBox="1"/>
          <p:nvPr>
            <p:ph idx="2" type="title"/>
          </p:nvPr>
        </p:nvSpPr>
        <p:spPr>
          <a:xfrm>
            <a:off x="720000" y="232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8" name="Google Shape;598;p17"/>
          <p:cNvSpPr txBox="1"/>
          <p:nvPr>
            <p:ph idx="3" type="subTitle"/>
          </p:nvPr>
        </p:nvSpPr>
        <p:spPr>
          <a:xfrm>
            <a:off x="720000" y="2755491"/>
            <a:ext cx="23364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99" name="Google Shape;599;p17"/>
          <p:cNvSpPr txBox="1"/>
          <p:nvPr>
            <p:ph idx="4" type="title"/>
          </p:nvPr>
        </p:nvSpPr>
        <p:spPr>
          <a:xfrm>
            <a:off x="6087600" y="232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0" name="Google Shape;600;p17"/>
          <p:cNvSpPr txBox="1"/>
          <p:nvPr>
            <p:ph idx="5" type="subTitle"/>
          </p:nvPr>
        </p:nvSpPr>
        <p:spPr>
          <a:xfrm>
            <a:off x="6087600" y="2755491"/>
            <a:ext cx="23364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01" name="Google Shape;601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02" name="Google Shape;602;p17"/>
          <p:cNvGrpSpPr/>
          <p:nvPr/>
        </p:nvGrpSpPr>
        <p:grpSpPr>
          <a:xfrm>
            <a:off x="148975" y="106850"/>
            <a:ext cx="8753300" cy="4899975"/>
            <a:chOff x="148975" y="106850"/>
            <a:chExt cx="8753300" cy="4899975"/>
          </a:xfrm>
        </p:grpSpPr>
        <p:grpSp>
          <p:nvGrpSpPr>
            <p:cNvPr id="603" name="Google Shape;603;p17"/>
            <p:cNvGrpSpPr/>
            <p:nvPr/>
          </p:nvGrpSpPr>
          <p:grpSpPr>
            <a:xfrm>
              <a:off x="148975" y="106850"/>
              <a:ext cx="8753300" cy="4899975"/>
              <a:chOff x="148975" y="106850"/>
              <a:chExt cx="8753300" cy="4899975"/>
            </a:xfrm>
          </p:grpSpPr>
          <p:sp>
            <p:nvSpPr>
              <p:cNvPr id="604" name="Google Shape;604;p17"/>
              <p:cNvSpPr/>
              <p:nvPr/>
            </p:nvSpPr>
            <p:spPr>
              <a:xfrm>
                <a:off x="8624775" y="669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7" y="1032"/>
                    </a:moveTo>
                    <a:cubicBezTo>
                      <a:pt x="2007" y="474"/>
                      <a:pt x="1561" y="1"/>
                      <a:pt x="1004" y="1"/>
                    </a:cubicBezTo>
                    <a:cubicBezTo>
                      <a:pt x="446" y="1"/>
                      <a:pt x="0" y="447"/>
                      <a:pt x="0" y="1032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1" y="2035"/>
                      <a:pt x="2007" y="1589"/>
                      <a:pt x="2007" y="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7"/>
              <p:cNvSpPr/>
              <p:nvPr/>
            </p:nvSpPr>
            <p:spPr>
              <a:xfrm>
                <a:off x="1359775" y="465272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7"/>
              <p:cNvSpPr/>
              <p:nvPr/>
            </p:nvSpPr>
            <p:spPr>
              <a:xfrm>
                <a:off x="299500" y="22254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7"/>
              <p:cNvSpPr/>
              <p:nvPr/>
            </p:nvSpPr>
            <p:spPr>
              <a:xfrm>
                <a:off x="3934775" y="4981000"/>
                <a:ext cx="25800" cy="25825"/>
              </a:xfrm>
              <a:custGeom>
                <a:rect b="b" l="l" r="r" t="t"/>
                <a:pathLst>
                  <a:path extrusionOk="0" h="1033" w="1032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7"/>
              <p:cNvSpPr/>
              <p:nvPr/>
            </p:nvSpPr>
            <p:spPr>
              <a:xfrm>
                <a:off x="1052450" y="110350"/>
                <a:ext cx="26525" cy="26500"/>
              </a:xfrm>
              <a:custGeom>
                <a:rect b="b" l="l" r="r" t="t"/>
                <a:pathLst>
                  <a:path extrusionOk="0" h="1060" w="1061">
                    <a:moveTo>
                      <a:pt x="1060" y="530"/>
                    </a:moveTo>
                    <a:cubicBezTo>
                      <a:pt x="1060" y="251"/>
                      <a:pt x="809" y="0"/>
                      <a:pt x="530" y="0"/>
                    </a:cubicBezTo>
                    <a:cubicBezTo>
                      <a:pt x="252" y="0"/>
                      <a:pt x="1" y="251"/>
                      <a:pt x="1" y="530"/>
                    </a:cubicBezTo>
                    <a:cubicBezTo>
                      <a:pt x="1" y="808"/>
                      <a:pt x="252" y="1059"/>
                      <a:pt x="530" y="1059"/>
                    </a:cubicBezTo>
                    <a:cubicBezTo>
                      <a:pt x="809" y="1059"/>
                      <a:pt x="1060" y="836"/>
                      <a:pt x="1060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7"/>
              <p:cNvSpPr/>
              <p:nvPr/>
            </p:nvSpPr>
            <p:spPr>
              <a:xfrm>
                <a:off x="811800" y="1073675"/>
                <a:ext cx="26500" cy="26525"/>
              </a:xfrm>
              <a:custGeom>
                <a:rect b="b" l="l" r="r" t="t"/>
                <a:pathLst>
                  <a:path extrusionOk="0" h="1061" w="1060">
                    <a:moveTo>
                      <a:pt x="1060" y="531"/>
                    </a:moveTo>
                    <a:cubicBezTo>
                      <a:pt x="1060" y="809"/>
                      <a:pt x="809" y="1060"/>
                      <a:pt x="530" y="1060"/>
                    </a:cubicBezTo>
                    <a:cubicBezTo>
                      <a:pt x="224" y="1060"/>
                      <a:pt x="1" y="809"/>
                      <a:pt x="1" y="531"/>
                    </a:cubicBezTo>
                    <a:cubicBezTo>
                      <a:pt x="1" y="224"/>
                      <a:pt x="224" y="1"/>
                      <a:pt x="530" y="1"/>
                    </a:cubicBezTo>
                    <a:cubicBezTo>
                      <a:pt x="809" y="1"/>
                      <a:pt x="1060" y="224"/>
                      <a:pt x="1060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7"/>
              <p:cNvSpPr/>
              <p:nvPr/>
            </p:nvSpPr>
            <p:spPr>
              <a:xfrm>
                <a:off x="7391650" y="4850250"/>
                <a:ext cx="25800" cy="26500"/>
              </a:xfrm>
              <a:custGeom>
                <a:rect b="b" l="l" r="r" t="t"/>
                <a:pathLst>
                  <a:path extrusionOk="0" h="1060" w="1032">
                    <a:moveTo>
                      <a:pt x="1032" y="530"/>
                    </a:moveTo>
                    <a:cubicBezTo>
                      <a:pt x="1032" y="251"/>
                      <a:pt x="781" y="0"/>
                      <a:pt x="502" y="0"/>
                    </a:cubicBezTo>
                    <a:cubicBezTo>
                      <a:pt x="224" y="0"/>
                      <a:pt x="1" y="251"/>
                      <a:pt x="1" y="530"/>
                    </a:cubicBezTo>
                    <a:cubicBezTo>
                      <a:pt x="1" y="809"/>
                      <a:pt x="224" y="1059"/>
                      <a:pt x="502" y="1059"/>
                    </a:cubicBezTo>
                    <a:cubicBezTo>
                      <a:pt x="781" y="1059"/>
                      <a:pt x="1032" y="809"/>
                      <a:pt x="1032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7"/>
              <p:cNvSpPr/>
              <p:nvPr/>
            </p:nvSpPr>
            <p:spPr>
              <a:xfrm>
                <a:off x="148975" y="3659425"/>
                <a:ext cx="32775" cy="33475"/>
              </a:xfrm>
              <a:custGeom>
                <a:rect b="b" l="l" r="r" t="t"/>
                <a:pathLst>
                  <a:path extrusionOk="0" h="1339" w="1311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7"/>
              <p:cNvSpPr/>
              <p:nvPr/>
            </p:nvSpPr>
            <p:spPr>
              <a:xfrm>
                <a:off x="8868800" y="3575325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7"/>
              <p:cNvSpPr/>
              <p:nvPr/>
            </p:nvSpPr>
            <p:spPr>
              <a:xfrm>
                <a:off x="5661775" y="106850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4" name="Google Shape;614;p17"/>
            <p:cNvSpPr/>
            <p:nvPr/>
          </p:nvSpPr>
          <p:spPr>
            <a:xfrm>
              <a:off x="5337525" y="474887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8"/>
          <p:cNvSpPr txBox="1"/>
          <p:nvPr>
            <p:ph type="title"/>
          </p:nvPr>
        </p:nvSpPr>
        <p:spPr>
          <a:xfrm>
            <a:off x="1653075" y="1682850"/>
            <a:ext cx="254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7" name="Google Shape;617;p18"/>
          <p:cNvSpPr txBox="1"/>
          <p:nvPr>
            <p:ph idx="1" type="subTitle"/>
          </p:nvPr>
        </p:nvSpPr>
        <p:spPr>
          <a:xfrm>
            <a:off x="1653075" y="2197975"/>
            <a:ext cx="254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18" name="Google Shape;618;p18"/>
          <p:cNvSpPr txBox="1"/>
          <p:nvPr>
            <p:ph idx="2" type="title"/>
          </p:nvPr>
        </p:nvSpPr>
        <p:spPr>
          <a:xfrm>
            <a:off x="4928725" y="1682850"/>
            <a:ext cx="254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9" name="Google Shape;619;p18"/>
          <p:cNvSpPr txBox="1"/>
          <p:nvPr>
            <p:ph idx="3" type="subTitle"/>
          </p:nvPr>
        </p:nvSpPr>
        <p:spPr>
          <a:xfrm>
            <a:off x="4928725" y="2197975"/>
            <a:ext cx="254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0" name="Google Shape;620;p18"/>
          <p:cNvSpPr txBox="1"/>
          <p:nvPr>
            <p:ph idx="4" type="title"/>
          </p:nvPr>
        </p:nvSpPr>
        <p:spPr>
          <a:xfrm>
            <a:off x="1653075" y="3116250"/>
            <a:ext cx="254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1" name="Google Shape;621;p18"/>
          <p:cNvSpPr txBox="1"/>
          <p:nvPr>
            <p:ph idx="5" type="subTitle"/>
          </p:nvPr>
        </p:nvSpPr>
        <p:spPr>
          <a:xfrm>
            <a:off x="1653075" y="3626575"/>
            <a:ext cx="254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2" name="Google Shape;622;p18"/>
          <p:cNvSpPr txBox="1"/>
          <p:nvPr>
            <p:ph idx="6" type="title"/>
          </p:nvPr>
        </p:nvSpPr>
        <p:spPr>
          <a:xfrm>
            <a:off x="4928725" y="3116250"/>
            <a:ext cx="254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3" name="Google Shape;623;p18"/>
          <p:cNvSpPr txBox="1"/>
          <p:nvPr>
            <p:ph idx="7" type="subTitle"/>
          </p:nvPr>
        </p:nvSpPr>
        <p:spPr>
          <a:xfrm>
            <a:off x="4928725" y="3626575"/>
            <a:ext cx="254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4" name="Google Shape;624;p18"/>
          <p:cNvSpPr txBox="1"/>
          <p:nvPr>
            <p:ph hasCustomPrompt="1" idx="8" type="title"/>
          </p:nvPr>
        </p:nvSpPr>
        <p:spPr>
          <a:xfrm>
            <a:off x="948600" y="2197975"/>
            <a:ext cx="752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25" name="Google Shape;625;p18"/>
          <p:cNvSpPr txBox="1"/>
          <p:nvPr>
            <p:ph hasCustomPrompt="1" idx="9" type="title"/>
          </p:nvPr>
        </p:nvSpPr>
        <p:spPr>
          <a:xfrm>
            <a:off x="948600" y="3626575"/>
            <a:ext cx="752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26" name="Google Shape;626;p18"/>
          <p:cNvSpPr txBox="1"/>
          <p:nvPr>
            <p:ph hasCustomPrompt="1" idx="13" type="title"/>
          </p:nvPr>
        </p:nvSpPr>
        <p:spPr>
          <a:xfrm>
            <a:off x="7428175" y="2197975"/>
            <a:ext cx="752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27" name="Google Shape;627;p18"/>
          <p:cNvSpPr txBox="1"/>
          <p:nvPr>
            <p:ph hasCustomPrompt="1" idx="14" type="title"/>
          </p:nvPr>
        </p:nvSpPr>
        <p:spPr>
          <a:xfrm>
            <a:off x="7428175" y="3626575"/>
            <a:ext cx="752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grpSp>
        <p:nvGrpSpPr>
          <p:cNvPr id="628" name="Google Shape;628;p18"/>
          <p:cNvGrpSpPr/>
          <p:nvPr/>
        </p:nvGrpSpPr>
        <p:grpSpPr>
          <a:xfrm>
            <a:off x="5399275" y="-208025"/>
            <a:ext cx="3744725" cy="1405675"/>
            <a:chOff x="5399275" y="-208025"/>
            <a:chExt cx="3744725" cy="1405675"/>
          </a:xfrm>
        </p:grpSpPr>
        <p:sp>
          <p:nvSpPr>
            <p:cNvPr id="629" name="Google Shape;629;p18"/>
            <p:cNvSpPr/>
            <p:nvPr/>
          </p:nvSpPr>
          <p:spPr>
            <a:xfrm flipH="1" rot="5400000">
              <a:off x="6568800" y="-1377550"/>
              <a:ext cx="1405675" cy="3744725"/>
            </a:xfrm>
            <a:custGeom>
              <a:rect b="b" l="l" r="r" t="t"/>
              <a:pathLst>
                <a:path extrusionOk="0" h="149789" w="56227">
                  <a:moveTo>
                    <a:pt x="47078" y="149789"/>
                  </a:moveTo>
                  <a:lnTo>
                    <a:pt x="56227" y="149789"/>
                  </a:lnTo>
                  <a:lnTo>
                    <a:pt x="56227" y="0"/>
                  </a:lnTo>
                  <a:lnTo>
                    <a:pt x="11413" y="0"/>
                  </a:lnTo>
                  <a:cubicBezTo>
                    <a:pt x="11413" y="0"/>
                    <a:pt x="1" y="26135"/>
                    <a:pt x="26250" y="56796"/>
                  </a:cubicBezTo>
                  <a:cubicBezTo>
                    <a:pt x="53773" y="88998"/>
                    <a:pt x="24956" y="130083"/>
                    <a:pt x="47078" y="14978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 flipH="1" rot="5400000">
              <a:off x="6599475" y="-1346875"/>
              <a:ext cx="1344325" cy="3744725"/>
            </a:xfrm>
            <a:custGeom>
              <a:rect b="b" l="l" r="r" t="t"/>
              <a:pathLst>
                <a:path extrusionOk="0" fill="none" h="149789" w="53773">
                  <a:moveTo>
                    <a:pt x="11413" y="0"/>
                  </a:moveTo>
                  <a:cubicBezTo>
                    <a:pt x="11413" y="0"/>
                    <a:pt x="1" y="26135"/>
                    <a:pt x="26250" y="56796"/>
                  </a:cubicBezTo>
                  <a:cubicBezTo>
                    <a:pt x="53773" y="88979"/>
                    <a:pt x="24956" y="130083"/>
                    <a:pt x="47078" y="149789"/>
                  </a:cubicBezTo>
                </a:path>
              </a:pathLst>
            </a:custGeom>
            <a:noFill/>
            <a:ln cap="flat" cmpd="sng" w="20925">
              <a:solidFill>
                <a:srgbClr val="CBA55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18"/>
          <p:cNvGrpSpPr/>
          <p:nvPr/>
        </p:nvGrpSpPr>
        <p:grpSpPr>
          <a:xfrm>
            <a:off x="221575" y="-5925"/>
            <a:ext cx="8788825" cy="4506850"/>
            <a:chOff x="221575" y="-5925"/>
            <a:chExt cx="8788825" cy="4506850"/>
          </a:xfrm>
        </p:grpSpPr>
        <p:sp>
          <p:nvSpPr>
            <p:cNvPr id="632" name="Google Shape;632;p18"/>
            <p:cNvSpPr/>
            <p:nvPr/>
          </p:nvSpPr>
          <p:spPr>
            <a:xfrm flipH="1" rot="5400000">
              <a:off x="7300638" y="-5687"/>
              <a:ext cx="489325" cy="488850"/>
            </a:xfrm>
            <a:custGeom>
              <a:rect b="b" l="l" r="r" t="t"/>
              <a:pathLst>
                <a:path extrusionOk="0" fill="none" h="19554" w="19573">
                  <a:moveTo>
                    <a:pt x="0" y="19554"/>
                  </a:moveTo>
                  <a:lnTo>
                    <a:pt x="19573" y="0"/>
                  </a:lnTo>
                </a:path>
              </a:pathLst>
            </a:custGeom>
            <a:noFill/>
            <a:ln cap="flat" cmpd="sng" w="9025">
              <a:solidFill>
                <a:srgbClr val="E8D4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 flipH="1" rot="5400000">
              <a:off x="8635900" y="1676700"/>
              <a:ext cx="374250" cy="374750"/>
            </a:xfrm>
            <a:custGeom>
              <a:rect b="b" l="l" r="r" t="t"/>
              <a:pathLst>
                <a:path extrusionOk="0" fill="none" h="14990" w="14970">
                  <a:moveTo>
                    <a:pt x="1" y="14989"/>
                  </a:moveTo>
                  <a:lnTo>
                    <a:pt x="14970" y="1"/>
                  </a:lnTo>
                </a:path>
              </a:pathLst>
            </a:custGeom>
            <a:noFill/>
            <a:ln cap="flat" cmpd="sng" w="9025">
              <a:solidFill>
                <a:srgbClr val="E8D4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4" name="Google Shape;634;p18"/>
            <p:cNvGrpSpPr/>
            <p:nvPr/>
          </p:nvGrpSpPr>
          <p:grpSpPr>
            <a:xfrm>
              <a:off x="221575" y="297825"/>
              <a:ext cx="549850" cy="406575"/>
              <a:chOff x="830050" y="1181950"/>
              <a:chExt cx="549850" cy="406575"/>
            </a:xfrm>
          </p:grpSpPr>
          <p:sp>
            <p:nvSpPr>
              <p:cNvPr id="635" name="Google Shape;635;p18"/>
              <p:cNvSpPr/>
              <p:nvPr/>
            </p:nvSpPr>
            <p:spPr>
              <a:xfrm>
                <a:off x="1087900" y="1181950"/>
                <a:ext cx="292000" cy="253700"/>
              </a:xfrm>
              <a:custGeom>
                <a:rect b="b" l="l" r="r" t="t"/>
                <a:pathLst>
                  <a:path extrusionOk="0" fill="none" h="10148" w="11680">
                    <a:moveTo>
                      <a:pt x="5826" y="1"/>
                    </a:moveTo>
                    <a:lnTo>
                      <a:pt x="0" y="10147"/>
                    </a:lnTo>
                    <a:lnTo>
                      <a:pt x="11680" y="10147"/>
                    </a:lnTo>
                    <a:close/>
                  </a:path>
                </a:pathLst>
              </a:custGeom>
              <a:noFill/>
              <a:ln cap="flat" cmpd="sng" w="6275">
                <a:solidFill>
                  <a:schemeClr val="accent4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8"/>
              <p:cNvSpPr/>
              <p:nvPr/>
            </p:nvSpPr>
            <p:spPr>
              <a:xfrm>
                <a:off x="830050" y="1351425"/>
                <a:ext cx="474625" cy="237100"/>
              </a:xfrm>
              <a:custGeom>
                <a:rect b="b" l="l" r="r" t="t"/>
                <a:pathLst>
                  <a:path extrusionOk="0" fill="none" h="9484" w="18985">
                    <a:moveTo>
                      <a:pt x="18985" y="9484"/>
                    </a:moveTo>
                    <a:cubicBezTo>
                      <a:pt x="18985" y="4247"/>
                      <a:pt x="14738" y="1"/>
                      <a:pt x="9493" y="1"/>
                    </a:cubicBezTo>
                    <a:cubicBezTo>
                      <a:pt x="4256" y="1"/>
                      <a:pt x="1" y="4247"/>
                      <a:pt x="1" y="9484"/>
                    </a:cubicBezTo>
                    <a:close/>
                  </a:path>
                </a:pathLst>
              </a:custGeom>
              <a:noFill/>
              <a:ln cap="flat" cmpd="sng" w="8475">
                <a:solidFill>
                  <a:srgbClr val="9DA8B7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7" name="Google Shape;637;p18"/>
            <p:cNvSpPr/>
            <p:nvPr/>
          </p:nvSpPr>
          <p:spPr>
            <a:xfrm>
              <a:off x="259188" y="4263825"/>
              <a:ext cx="474625" cy="237100"/>
            </a:xfrm>
            <a:custGeom>
              <a:rect b="b" l="l" r="r" t="t"/>
              <a:pathLst>
                <a:path extrusionOk="0" fill="none" h="9484" w="18985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noFill/>
            <a:ln cap="flat" cmpd="sng" w="8475">
              <a:solidFill>
                <a:srgbClr val="9DA8B7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8294288" y="113650"/>
              <a:ext cx="474625" cy="237100"/>
            </a:xfrm>
            <a:custGeom>
              <a:rect b="b" l="l" r="r" t="t"/>
              <a:pathLst>
                <a:path extrusionOk="0" fill="none" h="9484" w="18985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noFill/>
            <a:ln cap="flat" cmpd="sng" w="8475">
              <a:solidFill>
                <a:srgbClr val="9DA8B7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8602925" y="1618825"/>
              <a:ext cx="292000" cy="253700"/>
            </a:xfrm>
            <a:custGeom>
              <a:rect b="b" l="l" r="r" t="t"/>
              <a:pathLst>
                <a:path extrusionOk="0" fill="none" h="10148" w="1168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cap="flat" cmpd="sng" w="6275">
              <a:solidFill>
                <a:schemeClr val="accent4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18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41" name="Google Shape;641;p18"/>
          <p:cNvGrpSpPr/>
          <p:nvPr/>
        </p:nvGrpSpPr>
        <p:grpSpPr>
          <a:xfrm>
            <a:off x="654150" y="1176625"/>
            <a:ext cx="7774750" cy="3864875"/>
            <a:chOff x="654150" y="1176625"/>
            <a:chExt cx="7774750" cy="3864875"/>
          </a:xfrm>
        </p:grpSpPr>
        <p:sp>
          <p:nvSpPr>
            <p:cNvPr id="642" name="Google Shape;642;p18"/>
            <p:cNvSpPr/>
            <p:nvPr/>
          </p:nvSpPr>
          <p:spPr>
            <a:xfrm>
              <a:off x="8298900" y="1176625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7" y="1032"/>
                  </a:moveTo>
                  <a:cubicBezTo>
                    <a:pt x="2007" y="474"/>
                    <a:pt x="1561" y="1"/>
                    <a:pt x="1004" y="1"/>
                  </a:cubicBezTo>
                  <a:cubicBezTo>
                    <a:pt x="446" y="1"/>
                    <a:pt x="0" y="447"/>
                    <a:pt x="0" y="1032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1" y="2035"/>
                    <a:pt x="2007" y="1589"/>
                    <a:pt x="2007" y="1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4722175" y="4787800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4423900" y="3046300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8" y="1004"/>
                  </a:moveTo>
                  <a:cubicBezTo>
                    <a:pt x="2008" y="447"/>
                    <a:pt x="1562" y="1"/>
                    <a:pt x="1004" y="1"/>
                  </a:cubicBezTo>
                  <a:cubicBezTo>
                    <a:pt x="446" y="1"/>
                    <a:pt x="0" y="447"/>
                    <a:pt x="0" y="1004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2" y="2035"/>
                    <a:pt x="2008" y="1562"/>
                    <a:pt x="2008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4630175" y="4658875"/>
              <a:ext cx="25800" cy="25825"/>
            </a:xfrm>
            <a:custGeom>
              <a:rect b="b" l="l" r="r" t="t"/>
              <a:pathLst>
                <a:path extrusionOk="0" h="1033" w="1032">
                  <a:moveTo>
                    <a:pt x="1032" y="531"/>
                  </a:moveTo>
                  <a:cubicBezTo>
                    <a:pt x="1032" y="252"/>
                    <a:pt x="809" y="1"/>
                    <a:pt x="530" y="1"/>
                  </a:cubicBezTo>
                  <a:cubicBezTo>
                    <a:pt x="251" y="1"/>
                    <a:pt x="1" y="252"/>
                    <a:pt x="1" y="531"/>
                  </a:cubicBezTo>
                  <a:cubicBezTo>
                    <a:pt x="1" y="809"/>
                    <a:pt x="251" y="1032"/>
                    <a:pt x="530" y="1032"/>
                  </a:cubicBezTo>
                  <a:cubicBezTo>
                    <a:pt x="837" y="1032"/>
                    <a:pt x="1032" y="809"/>
                    <a:pt x="1032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4534000" y="2948750"/>
              <a:ext cx="26525" cy="26500"/>
            </a:xfrm>
            <a:custGeom>
              <a:rect b="b" l="l" r="r" t="t"/>
              <a:pathLst>
                <a:path extrusionOk="0" h="1060" w="1061">
                  <a:moveTo>
                    <a:pt x="1060" y="530"/>
                  </a:moveTo>
                  <a:cubicBezTo>
                    <a:pt x="1060" y="251"/>
                    <a:pt x="809" y="0"/>
                    <a:pt x="530" y="0"/>
                  </a:cubicBezTo>
                  <a:cubicBezTo>
                    <a:pt x="252" y="0"/>
                    <a:pt x="1" y="251"/>
                    <a:pt x="1" y="530"/>
                  </a:cubicBezTo>
                  <a:cubicBezTo>
                    <a:pt x="1" y="808"/>
                    <a:pt x="252" y="1059"/>
                    <a:pt x="530" y="1059"/>
                  </a:cubicBezTo>
                  <a:cubicBezTo>
                    <a:pt x="809" y="1059"/>
                    <a:pt x="1060" y="836"/>
                    <a:pt x="1060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3183600" y="2123150"/>
              <a:ext cx="26500" cy="26525"/>
            </a:xfrm>
            <a:custGeom>
              <a:rect b="b" l="l" r="r" t="t"/>
              <a:pathLst>
                <a:path extrusionOk="0" h="1061" w="1060">
                  <a:moveTo>
                    <a:pt x="1060" y="531"/>
                  </a:moveTo>
                  <a:cubicBezTo>
                    <a:pt x="1060" y="809"/>
                    <a:pt x="809" y="1060"/>
                    <a:pt x="530" y="1060"/>
                  </a:cubicBezTo>
                  <a:cubicBezTo>
                    <a:pt x="224" y="1060"/>
                    <a:pt x="1" y="809"/>
                    <a:pt x="1" y="531"/>
                  </a:cubicBezTo>
                  <a:cubicBezTo>
                    <a:pt x="1" y="224"/>
                    <a:pt x="224" y="1"/>
                    <a:pt x="530" y="1"/>
                  </a:cubicBezTo>
                  <a:cubicBezTo>
                    <a:pt x="809" y="1"/>
                    <a:pt x="1060" y="224"/>
                    <a:pt x="1060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8403100" y="5015000"/>
              <a:ext cx="25800" cy="26500"/>
            </a:xfrm>
            <a:custGeom>
              <a:rect b="b" l="l" r="r" t="t"/>
              <a:pathLst>
                <a:path extrusionOk="0" h="1060" w="1032">
                  <a:moveTo>
                    <a:pt x="1032" y="530"/>
                  </a:moveTo>
                  <a:cubicBezTo>
                    <a:pt x="1032" y="251"/>
                    <a:pt x="781" y="0"/>
                    <a:pt x="502" y="0"/>
                  </a:cubicBezTo>
                  <a:cubicBezTo>
                    <a:pt x="224" y="0"/>
                    <a:pt x="1" y="251"/>
                    <a:pt x="1" y="530"/>
                  </a:cubicBezTo>
                  <a:cubicBezTo>
                    <a:pt x="1" y="809"/>
                    <a:pt x="224" y="1059"/>
                    <a:pt x="502" y="1059"/>
                  </a:cubicBezTo>
                  <a:cubicBezTo>
                    <a:pt x="781" y="1059"/>
                    <a:pt x="1032" y="809"/>
                    <a:pt x="1032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654150" y="1197650"/>
              <a:ext cx="32775" cy="33475"/>
            </a:xfrm>
            <a:custGeom>
              <a:rect b="b" l="l" r="r" t="t"/>
              <a:pathLst>
                <a:path extrusionOk="0" h="1339" w="1311">
                  <a:moveTo>
                    <a:pt x="1311" y="670"/>
                  </a:moveTo>
                  <a:cubicBezTo>
                    <a:pt x="1311" y="1032"/>
                    <a:pt x="1004" y="1339"/>
                    <a:pt x="642" y="1339"/>
                  </a:cubicBezTo>
                  <a:cubicBezTo>
                    <a:pt x="280" y="1339"/>
                    <a:pt x="1" y="1032"/>
                    <a:pt x="1" y="670"/>
                  </a:cubicBezTo>
                  <a:cubicBezTo>
                    <a:pt x="1" y="307"/>
                    <a:pt x="280" y="1"/>
                    <a:pt x="642" y="1"/>
                  </a:cubicBezTo>
                  <a:cubicBezTo>
                    <a:pt x="1004" y="1"/>
                    <a:pt x="1311" y="307"/>
                    <a:pt x="1311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7952225" y="388325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79"/>
                    <a:pt x="1032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32"/>
                    <a:pt x="335" y="1339"/>
                    <a:pt x="669" y="1339"/>
                  </a:cubicBezTo>
                  <a:cubicBezTo>
                    <a:pt x="1032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280200" y="4837988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80"/>
                    <a:pt x="1031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60"/>
                    <a:pt x="335" y="1339"/>
                    <a:pt x="669" y="1339"/>
                  </a:cubicBezTo>
                  <a:cubicBezTo>
                    <a:pt x="1031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9"/>
          <p:cNvSpPr txBox="1"/>
          <p:nvPr>
            <p:ph idx="1" type="subTitle"/>
          </p:nvPr>
        </p:nvSpPr>
        <p:spPr>
          <a:xfrm>
            <a:off x="1155196" y="1923288"/>
            <a:ext cx="24690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54" name="Google Shape;654;p19"/>
          <p:cNvSpPr txBox="1"/>
          <p:nvPr>
            <p:ph idx="2" type="subTitle"/>
          </p:nvPr>
        </p:nvSpPr>
        <p:spPr>
          <a:xfrm>
            <a:off x="1155196" y="2257050"/>
            <a:ext cx="24690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55" name="Google Shape;655;p19"/>
          <p:cNvSpPr txBox="1"/>
          <p:nvPr>
            <p:ph idx="3" type="subTitle"/>
          </p:nvPr>
        </p:nvSpPr>
        <p:spPr>
          <a:xfrm>
            <a:off x="5470852" y="1923288"/>
            <a:ext cx="24690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56" name="Google Shape;656;p19"/>
          <p:cNvSpPr txBox="1"/>
          <p:nvPr>
            <p:ph idx="4" type="subTitle"/>
          </p:nvPr>
        </p:nvSpPr>
        <p:spPr>
          <a:xfrm>
            <a:off x="5470852" y="2257050"/>
            <a:ext cx="24690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57" name="Google Shape;657;p19"/>
          <p:cNvSpPr txBox="1"/>
          <p:nvPr>
            <p:ph idx="5" type="subTitle"/>
          </p:nvPr>
        </p:nvSpPr>
        <p:spPr>
          <a:xfrm>
            <a:off x="1155196" y="3654552"/>
            <a:ext cx="24690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58" name="Google Shape;658;p19"/>
          <p:cNvSpPr txBox="1"/>
          <p:nvPr>
            <p:ph idx="6" type="subTitle"/>
          </p:nvPr>
        </p:nvSpPr>
        <p:spPr>
          <a:xfrm>
            <a:off x="1155196" y="3987776"/>
            <a:ext cx="24690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59" name="Google Shape;659;p19"/>
          <p:cNvSpPr txBox="1"/>
          <p:nvPr>
            <p:ph idx="7" type="subTitle"/>
          </p:nvPr>
        </p:nvSpPr>
        <p:spPr>
          <a:xfrm>
            <a:off x="5470852" y="3654552"/>
            <a:ext cx="24690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Playfair Display"/>
              <a:buNone/>
              <a:defRPr sz="25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60" name="Google Shape;660;p19"/>
          <p:cNvSpPr txBox="1"/>
          <p:nvPr>
            <p:ph idx="8" type="subTitle"/>
          </p:nvPr>
        </p:nvSpPr>
        <p:spPr>
          <a:xfrm>
            <a:off x="5470852" y="3987776"/>
            <a:ext cx="24690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61" name="Google Shape;66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62" name="Google Shape;662;p19"/>
          <p:cNvGrpSpPr/>
          <p:nvPr/>
        </p:nvGrpSpPr>
        <p:grpSpPr>
          <a:xfrm>
            <a:off x="187725" y="34125"/>
            <a:ext cx="8125425" cy="4937250"/>
            <a:chOff x="-2068325" y="222875"/>
            <a:chExt cx="8125425" cy="4937250"/>
          </a:xfrm>
        </p:grpSpPr>
        <p:grpSp>
          <p:nvGrpSpPr>
            <p:cNvPr id="663" name="Google Shape;663;p19"/>
            <p:cNvGrpSpPr/>
            <p:nvPr/>
          </p:nvGrpSpPr>
          <p:grpSpPr>
            <a:xfrm>
              <a:off x="-2068325" y="222875"/>
              <a:ext cx="8125425" cy="4937250"/>
              <a:chOff x="-2068325" y="222875"/>
              <a:chExt cx="8125425" cy="4937250"/>
            </a:xfrm>
          </p:grpSpPr>
          <p:sp>
            <p:nvSpPr>
              <p:cNvPr id="664" name="Google Shape;664;p19"/>
              <p:cNvSpPr/>
              <p:nvPr/>
            </p:nvSpPr>
            <p:spPr>
              <a:xfrm>
                <a:off x="5195775" y="669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7" y="1032"/>
                    </a:moveTo>
                    <a:cubicBezTo>
                      <a:pt x="2007" y="474"/>
                      <a:pt x="1561" y="1"/>
                      <a:pt x="1004" y="1"/>
                    </a:cubicBezTo>
                    <a:cubicBezTo>
                      <a:pt x="446" y="1"/>
                      <a:pt x="0" y="447"/>
                      <a:pt x="0" y="1032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1" y="2035"/>
                      <a:pt x="2007" y="1589"/>
                      <a:pt x="2007" y="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445375" y="510992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-2068325" y="3368950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3934775" y="4981000"/>
                <a:ext cx="25800" cy="25825"/>
              </a:xfrm>
              <a:custGeom>
                <a:rect b="b" l="l" r="r" t="t"/>
                <a:pathLst>
                  <a:path extrusionOk="0" h="1033" w="1032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2162200" y="222875"/>
                <a:ext cx="26525" cy="26500"/>
              </a:xfrm>
              <a:custGeom>
                <a:rect b="b" l="l" r="r" t="t"/>
                <a:pathLst>
                  <a:path extrusionOk="0" h="1060" w="1061">
                    <a:moveTo>
                      <a:pt x="1060" y="530"/>
                    </a:moveTo>
                    <a:cubicBezTo>
                      <a:pt x="1060" y="251"/>
                      <a:pt x="809" y="0"/>
                      <a:pt x="530" y="0"/>
                    </a:cubicBezTo>
                    <a:cubicBezTo>
                      <a:pt x="252" y="0"/>
                      <a:pt x="1" y="251"/>
                      <a:pt x="1" y="530"/>
                    </a:cubicBezTo>
                    <a:cubicBezTo>
                      <a:pt x="1" y="808"/>
                      <a:pt x="252" y="1059"/>
                      <a:pt x="530" y="1059"/>
                    </a:cubicBezTo>
                    <a:cubicBezTo>
                      <a:pt x="809" y="1059"/>
                      <a:pt x="1060" y="836"/>
                      <a:pt x="1060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-1626600" y="1378475"/>
                <a:ext cx="26500" cy="26525"/>
              </a:xfrm>
              <a:custGeom>
                <a:rect b="b" l="l" r="r" t="t"/>
                <a:pathLst>
                  <a:path extrusionOk="0" h="1061" w="1060">
                    <a:moveTo>
                      <a:pt x="1060" y="531"/>
                    </a:moveTo>
                    <a:cubicBezTo>
                      <a:pt x="1060" y="809"/>
                      <a:pt x="809" y="1060"/>
                      <a:pt x="530" y="1060"/>
                    </a:cubicBezTo>
                    <a:cubicBezTo>
                      <a:pt x="224" y="1060"/>
                      <a:pt x="1" y="809"/>
                      <a:pt x="1" y="531"/>
                    </a:cubicBezTo>
                    <a:cubicBezTo>
                      <a:pt x="1" y="224"/>
                      <a:pt x="224" y="1"/>
                      <a:pt x="530" y="1"/>
                    </a:cubicBezTo>
                    <a:cubicBezTo>
                      <a:pt x="809" y="1"/>
                      <a:pt x="1060" y="224"/>
                      <a:pt x="1060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6031300" y="3965525"/>
                <a:ext cx="25800" cy="26500"/>
              </a:xfrm>
              <a:custGeom>
                <a:rect b="b" l="l" r="r" t="t"/>
                <a:pathLst>
                  <a:path extrusionOk="0" h="1060" w="1032">
                    <a:moveTo>
                      <a:pt x="1032" y="530"/>
                    </a:moveTo>
                    <a:cubicBezTo>
                      <a:pt x="1032" y="251"/>
                      <a:pt x="781" y="0"/>
                      <a:pt x="502" y="0"/>
                    </a:cubicBezTo>
                    <a:cubicBezTo>
                      <a:pt x="224" y="0"/>
                      <a:pt x="1" y="251"/>
                      <a:pt x="1" y="530"/>
                    </a:cubicBezTo>
                    <a:cubicBezTo>
                      <a:pt x="1" y="809"/>
                      <a:pt x="224" y="1059"/>
                      <a:pt x="502" y="1059"/>
                    </a:cubicBezTo>
                    <a:cubicBezTo>
                      <a:pt x="781" y="1059"/>
                      <a:pt x="1032" y="809"/>
                      <a:pt x="1032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553000" y="1577975"/>
                <a:ext cx="32775" cy="33475"/>
              </a:xfrm>
              <a:custGeom>
                <a:rect b="b" l="l" r="r" t="t"/>
                <a:pathLst>
                  <a:path extrusionOk="0" h="1339" w="1311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5580425" y="2833775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3171200" y="889988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4" name="Google Shape;674;p19"/>
            <p:cNvSpPr/>
            <p:nvPr/>
          </p:nvSpPr>
          <p:spPr>
            <a:xfrm>
              <a:off x="5337525" y="474887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5" name="Google Shape;675;p19"/>
          <p:cNvSpPr/>
          <p:nvPr/>
        </p:nvSpPr>
        <p:spPr>
          <a:xfrm rot="10800000">
            <a:off x="8353662" y="1363"/>
            <a:ext cx="405694" cy="5140813"/>
          </a:xfrm>
          <a:custGeom>
            <a:rect b="b" l="l" r="r" t="t"/>
            <a:pathLst>
              <a:path extrusionOk="0" h="108714" w="38776">
                <a:moveTo>
                  <a:pt x="19792" y="108714"/>
                </a:moveTo>
                <a:cubicBezTo>
                  <a:pt x="29521" y="94386"/>
                  <a:pt x="32810" y="82511"/>
                  <a:pt x="30803" y="68239"/>
                </a:cubicBezTo>
                <a:cubicBezTo>
                  <a:pt x="29883" y="61744"/>
                  <a:pt x="27486" y="54719"/>
                  <a:pt x="25925" y="48336"/>
                </a:cubicBezTo>
                <a:cubicBezTo>
                  <a:pt x="19374" y="21826"/>
                  <a:pt x="27625" y="8474"/>
                  <a:pt x="38775" y="0"/>
                </a:cubicBezTo>
                <a:lnTo>
                  <a:pt x="1" y="0"/>
                </a:lnTo>
                <a:lnTo>
                  <a:pt x="1" y="10871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rgbClr val="55607C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9"/>
          <p:cNvSpPr/>
          <p:nvPr/>
        </p:nvSpPr>
        <p:spPr>
          <a:xfrm rot="10800000">
            <a:off x="8313140" y="4011"/>
            <a:ext cx="321983" cy="5136888"/>
          </a:xfrm>
          <a:custGeom>
            <a:rect b="b" l="l" r="r" t="t"/>
            <a:pathLst>
              <a:path extrusionOk="0" fill="none" h="108631" w="30775">
                <a:moveTo>
                  <a:pt x="10008" y="1"/>
                </a:moveTo>
                <a:cubicBezTo>
                  <a:pt x="251" y="14970"/>
                  <a:pt x="0" y="37577"/>
                  <a:pt x="6356" y="52462"/>
                </a:cubicBezTo>
                <a:cubicBezTo>
                  <a:pt x="10063" y="61243"/>
                  <a:pt x="14719" y="66455"/>
                  <a:pt x="18844" y="72031"/>
                </a:cubicBezTo>
                <a:cubicBezTo>
                  <a:pt x="28155" y="84574"/>
                  <a:pt x="30775" y="96310"/>
                  <a:pt x="28405" y="108631"/>
                </a:cubicBezTo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E8D4A8"/>
              </a:gs>
            </a:gsLst>
            <a:lin ang="5400012" scaled="0"/>
          </a:gradFill>
          <a:ln cap="flat" cmpd="sng" w="9050">
            <a:solidFill>
              <a:srgbClr val="B38326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9"/>
          <p:cNvSpPr/>
          <p:nvPr/>
        </p:nvSpPr>
        <p:spPr>
          <a:xfrm rot="10800000">
            <a:off x="8342259" y="39"/>
            <a:ext cx="801741" cy="5143461"/>
          </a:xfrm>
          <a:custGeom>
            <a:rect b="b" l="l" r="r" t="t"/>
            <a:pathLst>
              <a:path extrusionOk="0" h="108770" w="76630">
                <a:moveTo>
                  <a:pt x="48642" y="0"/>
                </a:moveTo>
                <a:lnTo>
                  <a:pt x="0" y="0"/>
                </a:lnTo>
                <a:lnTo>
                  <a:pt x="0" y="108769"/>
                </a:lnTo>
                <a:lnTo>
                  <a:pt x="73145" y="108769"/>
                </a:lnTo>
                <a:cubicBezTo>
                  <a:pt x="73145" y="108769"/>
                  <a:pt x="76629" y="91738"/>
                  <a:pt x="63500" y="74566"/>
                </a:cubicBezTo>
                <a:cubicBezTo>
                  <a:pt x="44155" y="49172"/>
                  <a:pt x="38050" y="28767"/>
                  <a:pt x="4864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9"/>
          <p:cNvSpPr/>
          <p:nvPr/>
        </p:nvSpPr>
        <p:spPr>
          <a:xfrm rot="10800000">
            <a:off x="8342290" y="39"/>
            <a:ext cx="403654" cy="5143461"/>
          </a:xfrm>
          <a:custGeom>
            <a:rect b="b" l="l" r="r" t="t"/>
            <a:pathLst>
              <a:path extrusionOk="0" fill="none" h="108770" w="38581">
                <a:moveTo>
                  <a:pt x="35096" y="108769"/>
                </a:moveTo>
                <a:cubicBezTo>
                  <a:pt x="35096" y="108769"/>
                  <a:pt x="38580" y="91738"/>
                  <a:pt x="25451" y="74566"/>
                </a:cubicBezTo>
                <a:cubicBezTo>
                  <a:pt x="6078" y="49172"/>
                  <a:pt x="1" y="28823"/>
                  <a:pt x="10566" y="0"/>
                </a:cubicBezTo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E8D4A8"/>
              </a:gs>
            </a:gsLst>
            <a:lin ang="5400012" scaled="0"/>
          </a:gradFill>
          <a:ln cap="flat" cmpd="sng" w="26475">
            <a:solidFill>
              <a:srgbClr val="B38326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19"/>
          <p:cNvGrpSpPr/>
          <p:nvPr/>
        </p:nvGrpSpPr>
        <p:grpSpPr>
          <a:xfrm>
            <a:off x="-126550" y="4671063"/>
            <a:ext cx="1025050" cy="539075"/>
            <a:chOff x="716500" y="2993400"/>
            <a:chExt cx="1025050" cy="539075"/>
          </a:xfrm>
        </p:grpSpPr>
        <p:sp>
          <p:nvSpPr>
            <p:cNvPr id="680" name="Google Shape;680;p19"/>
            <p:cNvSpPr/>
            <p:nvPr/>
          </p:nvSpPr>
          <p:spPr>
            <a:xfrm>
              <a:off x="716500" y="2993400"/>
              <a:ext cx="1025050" cy="27025"/>
            </a:xfrm>
            <a:custGeom>
              <a:rect b="b" l="l" r="r" t="t"/>
              <a:pathLst>
                <a:path extrusionOk="0" fill="none" h="1081" w="41002">
                  <a:moveTo>
                    <a:pt x="1" y="1"/>
                  </a:moveTo>
                  <a:cubicBezTo>
                    <a:pt x="3417" y="1"/>
                    <a:pt x="3417" y="1080"/>
                    <a:pt x="6834" y="1080"/>
                  </a:cubicBezTo>
                  <a:cubicBezTo>
                    <a:pt x="10251" y="1080"/>
                    <a:pt x="10251" y="1"/>
                    <a:pt x="13659" y="1"/>
                  </a:cubicBezTo>
                  <a:cubicBezTo>
                    <a:pt x="17076" y="1"/>
                    <a:pt x="17076" y="1080"/>
                    <a:pt x="20501" y="1080"/>
                  </a:cubicBezTo>
                  <a:cubicBezTo>
                    <a:pt x="23909" y="1080"/>
                    <a:pt x="23909" y="1"/>
                    <a:pt x="27335" y="1"/>
                  </a:cubicBezTo>
                  <a:cubicBezTo>
                    <a:pt x="30743" y="1"/>
                    <a:pt x="30743" y="1080"/>
                    <a:pt x="34168" y="1080"/>
                  </a:cubicBezTo>
                  <a:cubicBezTo>
                    <a:pt x="37585" y="1080"/>
                    <a:pt x="37585" y="1"/>
                    <a:pt x="41002" y="1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716500" y="3066350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8"/>
                    <a:pt x="6834" y="1088"/>
                  </a:cubicBezTo>
                  <a:cubicBezTo>
                    <a:pt x="10251" y="1088"/>
                    <a:pt x="10251" y="0"/>
                    <a:pt x="13659" y="0"/>
                  </a:cubicBezTo>
                  <a:cubicBezTo>
                    <a:pt x="17076" y="0"/>
                    <a:pt x="17076" y="1088"/>
                    <a:pt x="20501" y="1088"/>
                  </a:cubicBezTo>
                  <a:cubicBezTo>
                    <a:pt x="23909" y="1088"/>
                    <a:pt x="23909" y="0"/>
                    <a:pt x="27335" y="0"/>
                  </a:cubicBezTo>
                  <a:cubicBezTo>
                    <a:pt x="30743" y="0"/>
                    <a:pt x="30743" y="1088"/>
                    <a:pt x="34168" y="1088"/>
                  </a:cubicBezTo>
                  <a:cubicBezTo>
                    <a:pt x="37585" y="1088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716500" y="313972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79"/>
                    <a:pt x="6834" y="1079"/>
                  </a:cubicBezTo>
                  <a:cubicBezTo>
                    <a:pt x="10251" y="1079"/>
                    <a:pt x="10251" y="0"/>
                    <a:pt x="13659" y="0"/>
                  </a:cubicBezTo>
                  <a:cubicBezTo>
                    <a:pt x="17076" y="0"/>
                    <a:pt x="17076" y="1079"/>
                    <a:pt x="20501" y="1079"/>
                  </a:cubicBezTo>
                  <a:cubicBezTo>
                    <a:pt x="23909" y="1079"/>
                    <a:pt x="23909" y="0"/>
                    <a:pt x="27335" y="0"/>
                  </a:cubicBezTo>
                  <a:cubicBezTo>
                    <a:pt x="30743" y="0"/>
                    <a:pt x="30743" y="1079"/>
                    <a:pt x="34168" y="1079"/>
                  </a:cubicBezTo>
                  <a:cubicBezTo>
                    <a:pt x="37585" y="107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716500" y="32128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716500" y="3286025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9"/>
                    <a:pt x="6834" y="1089"/>
                  </a:cubicBezTo>
                  <a:cubicBezTo>
                    <a:pt x="10251" y="1089"/>
                    <a:pt x="10251" y="0"/>
                    <a:pt x="13659" y="0"/>
                  </a:cubicBezTo>
                  <a:cubicBezTo>
                    <a:pt x="17076" y="0"/>
                    <a:pt x="17076" y="1089"/>
                    <a:pt x="20501" y="1089"/>
                  </a:cubicBezTo>
                  <a:cubicBezTo>
                    <a:pt x="23909" y="1089"/>
                    <a:pt x="23909" y="0"/>
                    <a:pt x="27335" y="0"/>
                  </a:cubicBezTo>
                  <a:cubicBezTo>
                    <a:pt x="30743" y="0"/>
                    <a:pt x="30743" y="1089"/>
                    <a:pt x="34168" y="1089"/>
                  </a:cubicBezTo>
                  <a:cubicBezTo>
                    <a:pt x="37585" y="108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716500" y="33591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716500" y="3432550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716500" y="35054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8" name="Google Shape;688;p19"/>
          <p:cNvSpPr/>
          <p:nvPr/>
        </p:nvSpPr>
        <p:spPr>
          <a:xfrm>
            <a:off x="189362" y="1726361"/>
            <a:ext cx="669368" cy="669333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9"/>
          <p:cNvSpPr/>
          <p:nvPr/>
        </p:nvSpPr>
        <p:spPr>
          <a:xfrm>
            <a:off x="4433474" y="3704490"/>
            <a:ext cx="512423" cy="513724"/>
          </a:xfrm>
          <a:custGeom>
            <a:rect b="b" l="l" r="r" t="t"/>
            <a:pathLst>
              <a:path extrusionOk="0" fill="none" h="15008" w="14970">
                <a:moveTo>
                  <a:pt x="0" y="15007"/>
                </a:moveTo>
                <a:lnTo>
                  <a:pt x="14970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19"/>
          <p:cNvSpPr/>
          <p:nvPr/>
        </p:nvSpPr>
        <p:spPr>
          <a:xfrm>
            <a:off x="324750" y="28860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19"/>
          <p:cNvSpPr/>
          <p:nvPr/>
        </p:nvSpPr>
        <p:spPr>
          <a:xfrm>
            <a:off x="66900" y="458075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19"/>
          <p:cNvSpPr/>
          <p:nvPr/>
        </p:nvSpPr>
        <p:spPr>
          <a:xfrm>
            <a:off x="7685725" y="788400"/>
            <a:ext cx="567000" cy="567000"/>
          </a:xfrm>
          <a:prstGeom prst="ellipse">
            <a:avLst/>
          </a:prstGeom>
          <a:noFill/>
          <a:ln cap="flat" cmpd="sng" w="90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9"/>
          <p:cNvSpPr/>
          <p:nvPr/>
        </p:nvSpPr>
        <p:spPr>
          <a:xfrm>
            <a:off x="4487250" y="367785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20"/>
          <p:cNvGrpSpPr/>
          <p:nvPr/>
        </p:nvGrpSpPr>
        <p:grpSpPr>
          <a:xfrm>
            <a:off x="5724775" y="-387950"/>
            <a:ext cx="3744725" cy="1405675"/>
            <a:chOff x="5399275" y="-208025"/>
            <a:chExt cx="3744725" cy="1405675"/>
          </a:xfrm>
        </p:grpSpPr>
        <p:sp>
          <p:nvSpPr>
            <p:cNvPr id="696" name="Google Shape;696;p20"/>
            <p:cNvSpPr/>
            <p:nvPr/>
          </p:nvSpPr>
          <p:spPr>
            <a:xfrm flipH="1" rot="5400000">
              <a:off x="6568800" y="-1377550"/>
              <a:ext cx="1405675" cy="3744725"/>
            </a:xfrm>
            <a:custGeom>
              <a:rect b="b" l="l" r="r" t="t"/>
              <a:pathLst>
                <a:path extrusionOk="0" h="149789" w="56227">
                  <a:moveTo>
                    <a:pt x="47078" y="149789"/>
                  </a:moveTo>
                  <a:lnTo>
                    <a:pt x="56227" y="149789"/>
                  </a:lnTo>
                  <a:lnTo>
                    <a:pt x="56227" y="0"/>
                  </a:lnTo>
                  <a:lnTo>
                    <a:pt x="11413" y="0"/>
                  </a:lnTo>
                  <a:cubicBezTo>
                    <a:pt x="11413" y="0"/>
                    <a:pt x="1" y="26135"/>
                    <a:pt x="26250" y="56796"/>
                  </a:cubicBezTo>
                  <a:cubicBezTo>
                    <a:pt x="53773" y="88998"/>
                    <a:pt x="24956" y="130083"/>
                    <a:pt x="47078" y="1497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 flipH="1" rot="5400000">
              <a:off x="6599475" y="-1346875"/>
              <a:ext cx="1344325" cy="3744725"/>
            </a:xfrm>
            <a:custGeom>
              <a:rect b="b" l="l" r="r" t="t"/>
              <a:pathLst>
                <a:path extrusionOk="0" fill="none" h="149789" w="53773">
                  <a:moveTo>
                    <a:pt x="11413" y="0"/>
                  </a:moveTo>
                  <a:cubicBezTo>
                    <a:pt x="11413" y="0"/>
                    <a:pt x="1" y="26135"/>
                    <a:pt x="26250" y="56796"/>
                  </a:cubicBezTo>
                  <a:cubicBezTo>
                    <a:pt x="53773" y="88979"/>
                    <a:pt x="24956" y="130083"/>
                    <a:pt x="47078" y="149789"/>
                  </a:cubicBezTo>
                </a:path>
              </a:pathLst>
            </a:custGeom>
            <a:noFill/>
            <a:ln cap="flat" cmpd="sng" w="20925">
              <a:solidFill>
                <a:srgbClr val="CBA55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20"/>
          <p:cNvGrpSpPr/>
          <p:nvPr/>
        </p:nvGrpSpPr>
        <p:grpSpPr>
          <a:xfrm rot="10800000">
            <a:off x="388" y="4006013"/>
            <a:ext cx="3744725" cy="1405675"/>
            <a:chOff x="5399275" y="-208025"/>
            <a:chExt cx="3744725" cy="1405675"/>
          </a:xfrm>
        </p:grpSpPr>
        <p:sp>
          <p:nvSpPr>
            <p:cNvPr id="699" name="Google Shape;699;p20"/>
            <p:cNvSpPr/>
            <p:nvPr/>
          </p:nvSpPr>
          <p:spPr>
            <a:xfrm flipH="1" rot="5400000">
              <a:off x="6568800" y="-1377550"/>
              <a:ext cx="1405675" cy="3744725"/>
            </a:xfrm>
            <a:custGeom>
              <a:rect b="b" l="l" r="r" t="t"/>
              <a:pathLst>
                <a:path extrusionOk="0" h="149789" w="56227">
                  <a:moveTo>
                    <a:pt x="47078" y="149789"/>
                  </a:moveTo>
                  <a:lnTo>
                    <a:pt x="56227" y="149789"/>
                  </a:lnTo>
                  <a:lnTo>
                    <a:pt x="56227" y="0"/>
                  </a:lnTo>
                  <a:lnTo>
                    <a:pt x="11413" y="0"/>
                  </a:lnTo>
                  <a:cubicBezTo>
                    <a:pt x="11413" y="0"/>
                    <a:pt x="1" y="26135"/>
                    <a:pt x="26250" y="56796"/>
                  </a:cubicBezTo>
                  <a:cubicBezTo>
                    <a:pt x="53773" y="88998"/>
                    <a:pt x="24956" y="130083"/>
                    <a:pt x="47078" y="1497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0"/>
            <p:cNvSpPr/>
            <p:nvPr/>
          </p:nvSpPr>
          <p:spPr>
            <a:xfrm flipH="1" rot="5400000">
              <a:off x="6599475" y="-1346875"/>
              <a:ext cx="1344325" cy="3744725"/>
            </a:xfrm>
            <a:custGeom>
              <a:rect b="b" l="l" r="r" t="t"/>
              <a:pathLst>
                <a:path extrusionOk="0" fill="none" h="149789" w="53773">
                  <a:moveTo>
                    <a:pt x="11413" y="0"/>
                  </a:moveTo>
                  <a:cubicBezTo>
                    <a:pt x="11413" y="0"/>
                    <a:pt x="1" y="26135"/>
                    <a:pt x="26250" y="56796"/>
                  </a:cubicBezTo>
                  <a:cubicBezTo>
                    <a:pt x="53773" y="88979"/>
                    <a:pt x="24956" y="130083"/>
                    <a:pt x="47078" y="149789"/>
                  </a:cubicBezTo>
                </a:path>
              </a:pathLst>
            </a:custGeom>
            <a:noFill/>
            <a:ln cap="flat" cmpd="sng" w="20925">
              <a:solidFill>
                <a:srgbClr val="CBA55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20"/>
          <p:cNvSpPr txBox="1"/>
          <p:nvPr>
            <p:ph type="title"/>
          </p:nvPr>
        </p:nvSpPr>
        <p:spPr>
          <a:xfrm>
            <a:off x="720000" y="15304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2" name="Google Shape;702;p20"/>
          <p:cNvSpPr txBox="1"/>
          <p:nvPr>
            <p:ph idx="1" type="subTitle"/>
          </p:nvPr>
        </p:nvSpPr>
        <p:spPr>
          <a:xfrm>
            <a:off x="720000" y="21169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03" name="Google Shape;703;p20"/>
          <p:cNvSpPr txBox="1"/>
          <p:nvPr>
            <p:ph idx="2" type="title"/>
          </p:nvPr>
        </p:nvSpPr>
        <p:spPr>
          <a:xfrm>
            <a:off x="3419269" y="15304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4" name="Google Shape;704;p20"/>
          <p:cNvSpPr txBox="1"/>
          <p:nvPr>
            <p:ph idx="3" type="subTitle"/>
          </p:nvPr>
        </p:nvSpPr>
        <p:spPr>
          <a:xfrm>
            <a:off x="3419269" y="21169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05" name="Google Shape;705;p20"/>
          <p:cNvSpPr txBox="1"/>
          <p:nvPr>
            <p:ph idx="4" type="title"/>
          </p:nvPr>
        </p:nvSpPr>
        <p:spPr>
          <a:xfrm>
            <a:off x="720000" y="30400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6" name="Google Shape;706;p20"/>
          <p:cNvSpPr txBox="1"/>
          <p:nvPr>
            <p:ph idx="5" type="subTitle"/>
          </p:nvPr>
        </p:nvSpPr>
        <p:spPr>
          <a:xfrm>
            <a:off x="720000" y="36265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07" name="Google Shape;707;p20"/>
          <p:cNvSpPr txBox="1"/>
          <p:nvPr>
            <p:ph idx="6" type="title"/>
          </p:nvPr>
        </p:nvSpPr>
        <p:spPr>
          <a:xfrm>
            <a:off x="3419269" y="30400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8" name="Google Shape;708;p20"/>
          <p:cNvSpPr txBox="1"/>
          <p:nvPr>
            <p:ph idx="7" type="subTitle"/>
          </p:nvPr>
        </p:nvSpPr>
        <p:spPr>
          <a:xfrm>
            <a:off x="3419269" y="36265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09" name="Google Shape;709;p20"/>
          <p:cNvSpPr txBox="1"/>
          <p:nvPr>
            <p:ph idx="8" type="title"/>
          </p:nvPr>
        </p:nvSpPr>
        <p:spPr>
          <a:xfrm>
            <a:off x="6118545" y="15304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10" name="Google Shape;710;p20"/>
          <p:cNvSpPr txBox="1"/>
          <p:nvPr>
            <p:ph idx="9" type="subTitle"/>
          </p:nvPr>
        </p:nvSpPr>
        <p:spPr>
          <a:xfrm>
            <a:off x="6118545" y="21169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11" name="Google Shape;711;p20"/>
          <p:cNvSpPr txBox="1"/>
          <p:nvPr>
            <p:ph idx="13" type="title"/>
          </p:nvPr>
        </p:nvSpPr>
        <p:spPr>
          <a:xfrm>
            <a:off x="6118545" y="30400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12" name="Google Shape;712;p20"/>
          <p:cNvSpPr txBox="1"/>
          <p:nvPr>
            <p:ph idx="14" type="subTitle"/>
          </p:nvPr>
        </p:nvSpPr>
        <p:spPr>
          <a:xfrm>
            <a:off x="6118545" y="36265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13" name="Google Shape;713;p2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4" name="Google Shape;714;p20"/>
          <p:cNvSpPr/>
          <p:nvPr/>
        </p:nvSpPr>
        <p:spPr>
          <a:xfrm>
            <a:off x="97287" y="1193573"/>
            <a:ext cx="669368" cy="669333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0"/>
          <p:cNvSpPr/>
          <p:nvPr/>
        </p:nvSpPr>
        <p:spPr>
          <a:xfrm>
            <a:off x="8401999" y="4057202"/>
            <a:ext cx="512423" cy="513724"/>
          </a:xfrm>
          <a:custGeom>
            <a:rect b="b" l="l" r="r" t="t"/>
            <a:pathLst>
              <a:path extrusionOk="0" fill="none" h="15008" w="14970">
                <a:moveTo>
                  <a:pt x="0" y="15007"/>
                </a:moveTo>
                <a:lnTo>
                  <a:pt x="14970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0"/>
          <p:cNvSpPr/>
          <p:nvPr/>
        </p:nvSpPr>
        <p:spPr>
          <a:xfrm>
            <a:off x="8620775" y="2515250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0"/>
          <p:cNvSpPr/>
          <p:nvPr/>
        </p:nvSpPr>
        <p:spPr>
          <a:xfrm>
            <a:off x="370800" y="86975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0"/>
          <p:cNvSpPr/>
          <p:nvPr/>
        </p:nvSpPr>
        <p:spPr>
          <a:xfrm>
            <a:off x="8313150" y="416450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0"/>
          <p:cNvSpPr/>
          <p:nvPr/>
        </p:nvSpPr>
        <p:spPr>
          <a:xfrm>
            <a:off x="8803400" y="258040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0"/>
          <p:cNvSpPr/>
          <p:nvPr/>
        </p:nvSpPr>
        <p:spPr>
          <a:xfrm>
            <a:off x="-240775" y="1663200"/>
            <a:ext cx="567000" cy="567000"/>
          </a:xfrm>
          <a:prstGeom prst="ellipse">
            <a:avLst/>
          </a:prstGeom>
          <a:noFill/>
          <a:ln cap="flat" cmpd="sng" w="90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0"/>
          <p:cNvSpPr/>
          <p:nvPr/>
        </p:nvSpPr>
        <p:spPr>
          <a:xfrm>
            <a:off x="5392938" y="4687175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3"/>
          <p:cNvGrpSpPr/>
          <p:nvPr/>
        </p:nvGrpSpPr>
        <p:grpSpPr>
          <a:xfrm>
            <a:off x="299500" y="222875"/>
            <a:ext cx="5757600" cy="4783950"/>
            <a:chOff x="299500" y="222875"/>
            <a:chExt cx="5757600" cy="4783950"/>
          </a:xfrm>
        </p:grpSpPr>
        <p:grpSp>
          <p:nvGrpSpPr>
            <p:cNvPr id="56" name="Google Shape;56;p3"/>
            <p:cNvGrpSpPr/>
            <p:nvPr/>
          </p:nvGrpSpPr>
          <p:grpSpPr>
            <a:xfrm>
              <a:off x="299500" y="222875"/>
              <a:ext cx="5757600" cy="4783950"/>
              <a:chOff x="299500" y="222875"/>
              <a:chExt cx="5757600" cy="4783950"/>
            </a:xfrm>
          </p:grpSpPr>
          <p:sp>
            <p:nvSpPr>
              <p:cNvPr id="57" name="Google Shape;57;p3"/>
              <p:cNvSpPr/>
              <p:nvPr/>
            </p:nvSpPr>
            <p:spPr>
              <a:xfrm>
                <a:off x="5195775" y="669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7" y="1032"/>
                    </a:moveTo>
                    <a:cubicBezTo>
                      <a:pt x="2007" y="474"/>
                      <a:pt x="1561" y="1"/>
                      <a:pt x="1004" y="1"/>
                    </a:cubicBezTo>
                    <a:cubicBezTo>
                      <a:pt x="446" y="1"/>
                      <a:pt x="0" y="447"/>
                      <a:pt x="0" y="1032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1" y="2035"/>
                      <a:pt x="2007" y="1589"/>
                      <a:pt x="2007" y="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359775" y="465272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99500" y="2530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3934775" y="4981000"/>
                <a:ext cx="25800" cy="25825"/>
              </a:xfrm>
              <a:custGeom>
                <a:rect b="b" l="l" r="r" t="t"/>
                <a:pathLst>
                  <a:path extrusionOk="0" h="1033" w="1032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162200" y="222875"/>
                <a:ext cx="26525" cy="26500"/>
              </a:xfrm>
              <a:custGeom>
                <a:rect b="b" l="l" r="r" t="t"/>
                <a:pathLst>
                  <a:path extrusionOk="0" h="1060" w="1061">
                    <a:moveTo>
                      <a:pt x="1060" y="530"/>
                    </a:moveTo>
                    <a:cubicBezTo>
                      <a:pt x="1060" y="251"/>
                      <a:pt x="809" y="0"/>
                      <a:pt x="530" y="0"/>
                    </a:cubicBezTo>
                    <a:cubicBezTo>
                      <a:pt x="252" y="0"/>
                      <a:pt x="1" y="251"/>
                      <a:pt x="1" y="530"/>
                    </a:cubicBezTo>
                    <a:cubicBezTo>
                      <a:pt x="1" y="808"/>
                      <a:pt x="252" y="1059"/>
                      <a:pt x="530" y="1059"/>
                    </a:cubicBezTo>
                    <a:cubicBezTo>
                      <a:pt x="809" y="1059"/>
                      <a:pt x="1060" y="836"/>
                      <a:pt x="1060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811800" y="1073675"/>
                <a:ext cx="26500" cy="26525"/>
              </a:xfrm>
              <a:custGeom>
                <a:rect b="b" l="l" r="r" t="t"/>
                <a:pathLst>
                  <a:path extrusionOk="0" h="1061" w="1060">
                    <a:moveTo>
                      <a:pt x="1060" y="531"/>
                    </a:moveTo>
                    <a:cubicBezTo>
                      <a:pt x="1060" y="809"/>
                      <a:pt x="809" y="1060"/>
                      <a:pt x="530" y="1060"/>
                    </a:cubicBezTo>
                    <a:cubicBezTo>
                      <a:pt x="224" y="1060"/>
                      <a:pt x="1" y="809"/>
                      <a:pt x="1" y="531"/>
                    </a:cubicBezTo>
                    <a:cubicBezTo>
                      <a:pt x="1" y="224"/>
                      <a:pt x="224" y="1"/>
                      <a:pt x="530" y="1"/>
                    </a:cubicBezTo>
                    <a:cubicBezTo>
                      <a:pt x="809" y="1"/>
                      <a:pt x="1060" y="224"/>
                      <a:pt x="1060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6031300" y="3965525"/>
                <a:ext cx="25800" cy="26500"/>
              </a:xfrm>
              <a:custGeom>
                <a:rect b="b" l="l" r="r" t="t"/>
                <a:pathLst>
                  <a:path extrusionOk="0" h="1060" w="1032">
                    <a:moveTo>
                      <a:pt x="1032" y="530"/>
                    </a:moveTo>
                    <a:cubicBezTo>
                      <a:pt x="1032" y="251"/>
                      <a:pt x="781" y="0"/>
                      <a:pt x="502" y="0"/>
                    </a:cubicBezTo>
                    <a:cubicBezTo>
                      <a:pt x="224" y="0"/>
                      <a:pt x="1" y="251"/>
                      <a:pt x="1" y="530"/>
                    </a:cubicBezTo>
                    <a:cubicBezTo>
                      <a:pt x="1" y="809"/>
                      <a:pt x="224" y="1059"/>
                      <a:pt x="502" y="1059"/>
                    </a:cubicBezTo>
                    <a:cubicBezTo>
                      <a:pt x="781" y="1059"/>
                      <a:pt x="1032" y="809"/>
                      <a:pt x="1032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53000" y="1577975"/>
                <a:ext cx="32775" cy="33475"/>
              </a:xfrm>
              <a:custGeom>
                <a:rect b="b" l="l" r="r" t="t"/>
                <a:pathLst>
                  <a:path extrusionOk="0" h="1339" w="1311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80425" y="2833775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3171200" y="889988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" name="Google Shape;67;p3"/>
            <p:cNvSpPr/>
            <p:nvPr/>
          </p:nvSpPr>
          <p:spPr>
            <a:xfrm>
              <a:off x="5337525" y="474887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3"/>
          <p:cNvSpPr txBox="1"/>
          <p:nvPr>
            <p:ph hasCustomPrompt="1" type="title"/>
          </p:nvPr>
        </p:nvSpPr>
        <p:spPr>
          <a:xfrm>
            <a:off x="1272075" y="1317875"/>
            <a:ext cx="2902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9" name="Google Shape;69;p3"/>
          <p:cNvSpPr/>
          <p:nvPr/>
        </p:nvSpPr>
        <p:spPr>
          <a:xfrm rot="10800000">
            <a:off x="5515326" y="1324"/>
            <a:ext cx="1862581" cy="5140864"/>
          </a:xfrm>
          <a:custGeom>
            <a:rect b="b" l="l" r="r" t="t"/>
            <a:pathLst>
              <a:path extrusionOk="0" h="108714" w="38776">
                <a:moveTo>
                  <a:pt x="19792" y="108714"/>
                </a:moveTo>
                <a:cubicBezTo>
                  <a:pt x="29521" y="94386"/>
                  <a:pt x="32810" y="82511"/>
                  <a:pt x="30803" y="68239"/>
                </a:cubicBezTo>
                <a:cubicBezTo>
                  <a:pt x="29883" y="61744"/>
                  <a:pt x="27486" y="54719"/>
                  <a:pt x="25925" y="48336"/>
                </a:cubicBezTo>
                <a:cubicBezTo>
                  <a:pt x="19374" y="21826"/>
                  <a:pt x="27625" y="8474"/>
                  <a:pt x="38775" y="0"/>
                </a:cubicBezTo>
                <a:lnTo>
                  <a:pt x="1" y="0"/>
                </a:lnTo>
                <a:lnTo>
                  <a:pt x="1" y="10871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rgbClr val="55607C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 rot="10800000">
            <a:off x="5329237" y="3972"/>
            <a:ext cx="1478258" cy="5136939"/>
          </a:xfrm>
          <a:custGeom>
            <a:rect b="b" l="l" r="r" t="t"/>
            <a:pathLst>
              <a:path extrusionOk="0" fill="none" h="108631" w="30775">
                <a:moveTo>
                  <a:pt x="10008" y="1"/>
                </a:moveTo>
                <a:cubicBezTo>
                  <a:pt x="251" y="14970"/>
                  <a:pt x="0" y="37577"/>
                  <a:pt x="6356" y="52462"/>
                </a:cubicBezTo>
                <a:cubicBezTo>
                  <a:pt x="10063" y="61243"/>
                  <a:pt x="14719" y="66455"/>
                  <a:pt x="18844" y="72031"/>
                </a:cubicBezTo>
                <a:cubicBezTo>
                  <a:pt x="28155" y="84574"/>
                  <a:pt x="30775" y="96310"/>
                  <a:pt x="28405" y="108631"/>
                </a:cubicBezTo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E8D4A8"/>
              </a:gs>
            </a:gsLst>
            <a:lin ang="5400012" scaled="0"/>
          </a:gradFill>
          <a:ln cap="flat" cmpd="sng" w="9050">
            <a:solidFill>
              <a:srgbClr val="B38326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 rot="10800000">
            <a:off x="5463125" y="0"/>
            <a:ext cx="3680875" cy="5143512"/>
          </a:xfrm>
          <a:custGeom>
            <a:rect b="b" l="l" r="r" t="t"/>
            <a:pathLst>
              <a:path extrusionOk="0" h="108770" w="76630">
                <a:moveTo>
                  <a:pt x="48642" y="0"/>
                </a:moveTo>
                <a:lnTo>
                  <a:pt x="0" y="0"/>
                </a:lnTo>
                <a:lnTo>
                  <a:pt x="0" y="108769"/>
                </a:lnTo>
                <a:lnTo>
                  <a:pt x="73145" y="108769"/>
                </a:lnTo>
                <a:cubicBezTo>
                  <a:pt x="73145" y="108769"/>
                  <a:pt x="76629" y="91738"/>
                  <a:pt x="63500" y="74566"/>
                </a:cubicBezTo>
                <a:cubicBezTo>
                  <a:pt x="44155" y="49172"/>
                  <a:pt x="38050" y="28767"/>
                  <a:pt x="4864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 rot="10800000">
            <a:off x="5463113" y="0"/>
            <a:ext cx="1853214" cy="5143512"/>
          </a:xfrm>
          <a:custGeom>
            <a:rect b="b" l="l" r="r" t="t"/>
            <a:pathLst>
              <a:path extrusionOk="0" fill="none" h="108770" w="38581">
                <a:moveTo>
                  <a:pt x="35096" y="108769"/>
                </a:moveTo>
                <a:cubicBezTo>
                  <a:pt x="35096" y="108769"/>
                  <a:pt x="38580" y="91738"/>
                  <a:pt x="25451" y="74566"/>
                </a:cubicBezTo>
                <a:cubicBezTo>
                  <a:pt x="6078" y="49172"/>
                  <a:pt x="1" y="28823"/>
                  <a:pt x="10566" y="0"/>
                </a:cubicBezTo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E8D4A8"/>
              </a:gs>
            </a:gsLst>
            <a:lin ang="5400012" scaled="0"/>
          </a:gradFill>
          <a:ln cap="flat" cmpd="sng" w="26475">
            <a:solidFill>
              <a:srgbClr val="B38326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3"/>
          <p:cNvGrpSpPr/>
          <p:nvPr/>
        </p:nvGrpSpPr>
        <p:grpSpPr>
          <a:xfrm>
            <a:off x="7834075" y="265463"/>
            <a:ext cx="1025050" cy="539075"/>
            <a:chOff x="716500" y="2993400"/>
            <a:chExt cx="1025050" cy="539075"/>
          </a:xfrm>
        </p:grpSpPr>
        <p:sp>
          <p:nvSpPr>
            <p:cNvPr id="74" name="Google Shape;74;p3"/>
            <p:cNvSpPr/>
            <p:nvPr/>
          </p:nvSpPr>
          <p:spPr>
            <a:xfrm>
              <a:off x="716500" y="2993400"/>
              <a:ext cx="1025050" cy="27025"/>
            </a:xfrm>
            <a:custGeom>
              <a:rect b="b" l="l" r="r" t="t"/>
              <a:pathLst>
                <a:path extrusionOk="0" fill="none" h="1081" w="41002">
                  <a:moveTo>
                    <a:pt x="1" y="1"/>
                  </a:moveTo>
                  <a:cubicBezTo>
                    <a:pt x="3417" y="1"/>
                    <a:pt x="3417" y="1080"/>
                    <a:pt x="6834" y="1080"/>
                  </a:cubicBezTo>
                  <a:cubicBezTo>
                    <a:pt x="10251" y="1080"/>
                    <a:pt x="10251" y="1"/>
                    <a:pt x="13659" y="1"/>
                  </a:cubicBezTo>
                  <a:cubicBezTo>
                    <a:pt x="17076" y="1"/>
                    <a:pt x="17076" y="1080"/>
                    <a:pt x="20501" y="1080"/>
                  </a:cubicBezTo>
                  <a:cubicBezTo>
                    <a:pt x="23909" y="1080"/>
                    <a:pt x="23909" y="1"/>
                    <a:pt x="27335" y="1"/>
                  </a:cubicBezTo>
                  <a:cubicBezTo>
                    <a:pt x="30743" y="1"/>
                    <a:pt x="30743" y="1080"/>
                    <a:pt x="34168" y="1080"/>
                  </a:cubicBezTo>
                  <a:cubicBezTo>
                    <a:pt x="37585" y="1080"/>
                    <a:pt x="37585" y="1"/>
                    <a:pt x="41002" y="1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16500" y="3066350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8"/>
                    <a:pt x="6834" y="1088"/>
                  </a:cubicBezTo>
                  <a:cubicBezTo>
                    <a:pt x="10251" y="1088"/>
                    <a:pt x="10251" y="0"/>
                    <a:pt x="13659" y="0"/>
                  </a:cubicBezTo>
                  <a:cubicBezTo>
                    <a:pt x="17076" y="0"/>
                    <a:pt x="17076" y="1088"/>
                    <a:pt x="20501" y="1088"/>
                  </a:cubicBezTo>
                  <a:cubicBezTo>
                    <a:pt x="23909" y="1088"/>
                    <a:pt x="23909" y="0"/>
                    <a:pt x="27335" y="0"/>
                  </a:cubicBezTo>
                  <a:cubicBezTo>
                    <a:pt x="30743" y="0"/>
                    <a:pt x="30743" y="1088"/>
                    <a:pt x="34168" y="1088"/>
                  </a:cubicBezTo>
                  <a:cubicBezTo>
                    <a:pt x="37585" y="1088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716500" y="313972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79"/>
                    <a:pt x="6834" y="1079"/>
                  </a:cubicBezTo>
                  <a:cubicBezTo>
                    <a:pt x="10251" y="1079"/>
                    <a:pt x="10251" y="0"/>
                    <a:pt x="13659" y="0"/>
                  </a:cubicBezTo>
                  <a:cubicBezTo>
                    <a:pt x="17076" y="0"/>
                    <a:pt x="17076" y="1079"/>
                    <a:pt x="20501" y="1079"/>
                  </a:cubicBezTo>
                  <a:cubicBezTo>
                    <a:pt x="23909" y="1079"/>
                    <a:pt x="23909" y="0"/>
                    <a:pt x="27335" y="0"/>
                  </a:cubicBezTo>
                  <a:cubicBezTo>
                    <a:pt x="30743" y="0"/>
                    <a:pt x="30743" y="1079"/>
                    <a:pt x="34168" y="1079"/>
                  </a:cubicBezTo>
                  <a:cubicBezTo>
                    <a:pt x="37585" y="107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716500" y="32128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16500" y="3286025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9"/>
                    <a:pt x="6834" y="1089"/>
                  </a:cubicBezTo>
                  <a:cubicBezTo>
                    <a:pt x="10251" y="1089"/>
                    <a:pt x="10251" y="0"/>
                    <a:pt x="13659" y="0"/>
                  </a:cubicBezTo>
                  <a:cubicBezTo>
                    <a:pt x="17076" y="0"/>
                    <a:pt x="17076" y="1089"/>
                    <a:pt x="20501" y="1089"/>
                  </a:cubicBezTo>
                  <a:cubicBezTo>
                    <a:pt x="23909" y="1089"/>
                    <a:pt x="23909" y="0"/>
                    <a:pt x="27335" y="0"/>
                  </a:cubicBezTo>
                  <a:cubicBezTo>
                    <a:pt x="30743" y="0"/>
                    <a:pt x="30743" y="1089"/>
                    <a:pt x="34168" y="1089"/>
                  </a:cubicBezTo>
                  <a:cubicBezTo>
                    <a:pt x="37585" y="108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16500" y="33591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16500" y="3432550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16500" y="35054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3"/>
          <p:cNvGrpSpPr/>
          <p:nvPr/>
        </p:nvGrpSpPr>
        <p:grpSpPr>
          <a:xfrm>
            <a:off x="7282688" y="4940300"/>
            <a:ext cx="1025050" cy="539075"/>
            <a:chOff x="716500" y="2993400"/>
            <a:chExt cx="1025050" cy="539075"/>
          </a:xfrm>
        </p:grpSpPr>
        <p:sp>
          <p:nvSpPr>
            <p:cNvPr id="83" name="Google Shape;83;p3"/>
            <p:cNvSpPr/>
            <p:nvPr/>
          </p:nvSpPr>
          <p:spPr>
            <a:xfrm>
              <a:off x="716500" y="2993400"/>
              <a:ext cx="1025050" cy="27025"/>
            </a:xfrm>
            <a:custGeom>
              <a:rect b="b" l="l" r="r" t="t"/>
              <a:pathLst>
                <a:path extrusionOk="0" fill="none" h="1081" w="41002">
                  <a:moveTo>
                    <a:pt x="1" y="1"/>
                  </a:moveTo>
                  <a:cubicBezTo>
                    <a:pt x="3417" y="1"/>
                    <a:pt x="3417" y="1080"/>
                    <a:pt x="6834" y="1080"/>
                  </a:cubicBezTo>
                  <a:cubicBezTo>
                    <a:pt x="10251" y="1080"/>
                    <a:pt x="10251" y="1"/>
                    <a:pt x="13659" y="1"/>
                  </a:cubicBezTo>
                  <a:cubicBezTo>
                    <a:pt x="17076" y="1"/>
                    <a:pt x="17076" y="1080"/>
                    <a:pt x="20501" y="1080"/>
                  </a:cubicBezTo>
                  <a:cubicBezTo>
                    <a:pt x="23909" y="1080"/>
                    <a:pt x="23909" y="1"/>
                    <a:pt x="27335" y="1"/>
                  </a:cubicBezTo>
                  <a:cubicBezTo>
                    <a:pt x="30743" y="1"/>
                    <a:pt x="30743" y="1080"/>
                    <a:pt x="34168" y="1080"/>
                  </a:cubicBezTo>
                  <a:cubicBezTo>
                    <a:pt x="37585" y="1080"/>
                    <a:pt x="37585" y="1"/>
                    <a:pt x="41002" y="1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16500" y="3066350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8"/>
                    <a:pt x="6834" y="1088"/>
                  </a:cubicBezTo>
                  <a:cubicBezTo>
                    <a:pt x="10251" y="1088"/>
                    <a:pt x="10251" y="0"/>
                    <a:pt x="13659" y="0"/>
                  </a:cubicBezTo>
                  <a:cubicBezTo>
                    <a:pt x="17076" y="0"/>
                    <a:pt x="17076" y="1088"/>
                    <a:pt x="20501" y="1088"/>
                  </a:cubicBezTo>
                  <a:cubicBezTo>
                    <a:pt x="23909" y="1088"/>
                    <a:pt x="23909" y="0"/>
                    <a:pt x="27335" y="0"/>
                  </a:cubicBezTo>
                  <a:cubicBezTo>
                    <a:pt x="30743" y="0"/>
                    <a:pt x="30743" y="1088"/>
                    <a:pt x="34168" y="1088"/>
                  </a:cubicBezTo>
                  <a:cubicBezTo>
                    <a:pt x="37585" y="1088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16500" y="313972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79"/>
                    <a:pt x="6834" y="1079"/>
                  </a:cubicBezTo>
                  <a:cubicBezTo>
                    <a:pt x="10251" y="1079"/>
                    <a:pt x="10251" y="0"/>
                    <a:pt x="13659" y="0"/>
                  </a:cubicBezTo>
                  <a:cubicBezTo>
                    <a:pt x="17076" y="0"/>
                    <a:pt x="17076" y="1079"/>
                    <a:pt x="20501" y="1079"/>
                  </a:cubicBezTo>
                  <a:cubicBezTo>
                    <a:pt x="23909" y="1079"/>
                    <a:pt x="23909" y="0"/>
                    <a:pt x="27335" y="0"/>
                  </a:cubicBezTo>
                  <a:cubicBezTo>
                    <a:pt x="30743" y="0"/>
                    <a:pt x="30743" y="1079"/>
                    <a:pt x="34168" y="1079"/>
                  </a:cubicBezTo>
                  <a:cubicBezTo>
                    <a:pt x="37585" y="107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716500" y="32128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16500" y="3286025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9"/>
                    <a:pt x="6834" y="1089"/>
                  </a:cubicBezTo>
                  <a:cubicBezTo>
                    <a:pt x="10251" y="1089"/>
                    <a:pt x="10251" y="0"/>
                    <a:pt x="13659" y="0"/>
                  </a:cubicBezTo>
                  <a:cubicBezTo>
                    <a:pt x="17076" y="0"/>
                    <a:pt x="17076" y="1089"/>
                    <a:pt x="20501" y="1089"/>
                  </a:cubicBezTo>
                  <a:cubicBezTo>
                    <a:pt x="23909" y="1089"/>
                    <a:pt x="23909" y="0"/>
                    <a:pt x="27335" y="0"/>
                  </a:cubicBezTo>
                  <a:cubicBezTo>
                    <a:pt x="30743" y="0"/>
                    <a:pt x="30743" y="1089"/>
                    <a:pt x="34168" y="1089"/>
                  </a:cubicBezTo>
                  <a:cubicBezTo>
                    <a:pt x="37585" y="108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716500" y="33591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716500" y="3432550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16500" y="35054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3"/>
          <p:cNvSpPr/>
          <p:nvPr/>
        </p:nvSpPr>
        <p:spPr>
          <a:xfrm>
            <a:off x="6129799" y="102523"/>
            <a:ext cx="669368" cy="669333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7538999" y="3046252"/>
            <a:ext cx="512423" cy="513724"/>
          </a:xfrm>
          <a:custGeom>
            <a:rect b="b" l="l" r="r" t="t"/>
            <a:pathLst>
              <a:path extrusionOk="0" fill="none" h="15008" w="14970">
                <a:moveTo>
                  <a:pt x="0" y="15007"/>
                </a:moveTo>
                <a:lnTo>
                  <a:pt x="14970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8384500" y="3426475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>
            <a:off x="6714300" y="176435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6799175" y="914575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7895625" y="226370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7637775" y="2433175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8567125" y="3491625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 txBox="1"/>
          <p:nvPr>
            <p:ph idx="2" type="title"/>
          </p:nvPr>
        </p:nvSpPr>
        <p:spPr>
          <a:xfrm>
            <a:off x="715125" y="2159675"/>
            <a:ext cx="401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3"/>
          <p:cNvSpPr txBox="1"/>
          <p:nvPr>
            <p:ph idx="1" type="subTitle"/>
          </p:nvPr>
        </p:nvSpPr>
        <p:spPr>
          <a:xfrm>
            <a:off x="715150" y="3112225"/>
            <a:ext cx="4016400" cy="3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21"/>
          <p:cNvGrpSpPr/>
          <p:nvPr/>
        </p:nvGrpSpPr>
        <p:grpSpPr>
          <a:xfrm rot="5400000">
            <a:off x="6135466" y="2113795"/>
            <a:ext cx="5163629" cy="915889"/>
            <a:chOff x="0" y="1"/>
            <a:chExt cx="9144022" cy="746324"/>
          </a:xfrm>
        </p:grpSpPr>
        <p:sp>
          <p:nvSpPr>
            <p:cNvPr id="724" name="Google Shape;724;p21"/>
            <p:cNvSpPr/>
            <p:nvPr/>
          </p:nvSpPr>
          <p:spPr>
            <a:xfrm rot="5400000">
              <a:off x="4389812" y="-4041938"/>
              <a:ext cx="364397" cy="9139314"/>
            </a:xfrm>
            <a:custGeom>
              <a:rect b="b" l="l" r="r" t="t"/>
              <a:pathLst>
                <a:path extrusionOk="0" h="108714" w="38776">
                  <a:moveTo>
                    <a:pt x="19792" y="108714"/>
                  </a:moveTo>
                  <a:cubicBezTo>
                    <a:pt x="29521" y="94386"/>
                    <a:pt x="32810" y="82511"/>
                    <a:pt x="30803" y="68239"/>
                  </a:cubicBezTo>
                  <a:cubicBezTo>
                    <a:pt x="29883" y="61744"/>
                    <a:pt x="27486" y="54719"/>
                    <a:pt x="25925" y="48336"/>
                  </a:cubicBezTo>
                  <a:cubicBezTo>
                    <a:pt x="19374" y="21826"/>
                    <a:pt x="27625" y="8474"/>
                    <a:pt x="38775" y="0"/>
                  </a:cubicBezTo>
                  <a:lnTo>
                    <a:pt x="1" y="0"/>
                  </a:lnTo>
                  <a:lnTo>
                    <a:pt x="1" y="10871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 rot="5400000">
              <a:off x="4428626" y="-3964447"/>
              <a:ext cx="289208" cy="9132337"/>
            </a:xfrm>
            <a:custGeom>
              <a:rect b="b" l="l" r="r" t="t"/>
              <a:pathLst>
                <a:path extrusionOk="0" fill="none" h="108631" w="30775">
                  <a:moveTo>
                    <a:pt x="10008" y="1"/>
                  </a:moveTo>
                  <a:cubicBezTo>
                    <a:pt x="251" y="14970"/>
                    <a:pt x="0" y="37577"/>
                    <a:pt x="6356" y="52462"/>
                  </a:cubicBezTo>
                  <a:cubicBezTo>
                    <a:pt x="10063" y="61243"/>
                    <a:pt x="14719" y="66455"/>
                    <a:pt x="18844" y="72031"/>
                  </a:cubicBezTo>
                  <a:cubicBezTo>
                    <a:pt x="28155" y="84574"/>
                    <a:pt x="30775" y="96310"/>
                    <a:pt x="28405" y="108631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9050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 rot="5400000">
              <a:off x="4211946" y="-4211945"/>
              <a:ext cx="720130" cy="9144022"/>
            </a:xfrm>
            <a:custGeom>
              <a:rect b="b" l="l" r="r" t="t"/>
              <a:pathLst>
                <a:path extrusionOk="0" h="108770" w="76630">
                  <a:moveTo>
                    <a:pt x="48642" y="0"/>
                  </a:moveTo>
                  <a:lnTo>
                    <a:pt x="0" y="0"/>
                  </a:lnTo>
                  <a:lnTo>
                    <a:pt x="0" y="108769"/>
                  </a:lnTo>
                  <a:lnTo>
                    <a:pt x="73145" y="108769"/>
                  </a:lnTo>
                  <a:cubicBezTo>
                    <a:pt x="73145" y="108769"/>
                    <a:pt x="76629" y="91738"/>
                    <a:pt x="63500" y="74566"/>
                  </a:cubicBezTo>
                  <a:cubicBezTo>
                    <a:pt x="44155" y="49172"/>
                    <a:pt x="38050" y="28767"/>
                    <a:pt x="486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 rot="5400000">
              <a:off x="4390729" y="-4033160"/>
              <a:ext cx="362565" cy="9144022"/>
            </a:xfrm>
            <a:custGeom>
              <a:rect b="b" l="l" r="r" t="t"/>
              <a:pathLst>
                <a:path extrusionOk="0" fill="none" h="108770" w="38581">
                  <a:moveTo>
                    <a:pt x="35096" y="108769"/>
                  </a:moveTo>
                  <a:cubicBezTo>
                    <a:pt x="35096" y="108769"/>
                    <a:pt x="38580" y="91738"/>
                    <a:pt x="25451" y="74566"/>
                  </a:cubicBezTo>
                  <a:cubicBezTo>
                    <a:pt x="6078" y="49172"/>
                    <a:pt x="1" y="28823"/>
                    <a:pt x="10566" y="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26475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21"/>
          <p:cNvGrpSpPr/>
          <p:nvPr/>
        </p:nvGrpSpPr>
        <p:grpSpPr>
          <a:xfrm rot="5400000">
            <a:off x="-2144445" y="2124418"/>
            <a:ext cx="5163629" cy="874543"/>
            <a:chOff x="0" y="4397176"/>
            <a:chExt cx="9144022" cy="746324"/>
          </a:xfrm>
        </p:grpSpPr>
        <p:sp>
          <p:nvSpPr>
            <p:cNvPr id="729" name="Google Shape;729;p21"/>
            <p:cNvSpPr/>
            <p:nvPr/>
          </p:nvSpPr>
          <p:spPr>
            <a:xfrm rot="-5400000">
              <a:off x="4389812" y="46124"/>
              <a:ext cx="364397" cy="9139314"/>
            </a:xfrm>
            <a:custGeom>
              <a:rect b="b" l="l" r="r" t="t"/>
              <a:pathLst>
                <a:path extrusionOk="0" h="108714" w="38776">
                  <a:moveTo>
                    <a:pt x="19792" y="108714"/>
                  </a:moveTo>
                  <a:cubicBezTo>
                    <a:pt x="29521" y="94386"/>
                    <a:pt x="32810" y="82511"/>
                    <a:pt x="30803" y="68239"/>
                  </a:cubicBezTo>
                  <a:cubicBezTo>
                    <a:pt x="29883" y="61744"/>
                    <a:pt x="27486" y="54719"/>
                    <a:pt x="25925" y="48336"/>
                  </a:cubicBezTo>
                  <a:cubicBezTo>
                    <a:pt x="19374" y="21826"/>
                    <a:pt x="27625" y="8474"/>
                    <a:pt x="38775" y="0"/>
                  </a:cubicBezTo>
                  <a:lnTo>
                    <a:pt x="1" y="0"/>
                  </a:lnTo>
                  <a:lnTo>
                    <a:pt x="1" y="10871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 rot="-5400000">
              <a:off x="4426188" y="-24389"/>
              <a:ext cx="289208" cy="9132337"/>
            </a:xfrm>
            <a:custGeom>
              <a:rect b="b" l="l" r="r" t="t"/>
              <a:pathLst>
                <a:path extrusionOk="0" fill="none" h="108631" w="30775">
                  <a:moveTo>
                    <a:pt x="10008" y="1"/>
                  </a:moveTo>
                  <a:cubicBezTo>
                    <a:pt x="251" y="14970"/>
                    <a:pt x="0" y="37577"/>
                    <a:pt x="6356" y="52462"/>
                  </a:cubicBezTo>
                  <a:cubicBezTo>
                    <a:pt x="10063" y="61243"/>
                    <a:pt x="14719" y="66455"/>
                    <a:pt x="18844" y="72031"/>
                  </a:cubicBezTo>
                  <a:cubicBezTo>
                    <a:pt x="28155" y="84574"/>
                    <a:pt x="30775" y="96310"/>
                    <a:pt x="28405" y="108631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9050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 rot="-5400000">
              <a:off x="4211946" y="211424"/>
              <a:ext cx="720130" cy="9144022"/>
            </a:xfrm>
            <a:custGeom>
              <a:rect b="b" l="l" r="r" t="t"/>
              <a:pathLst>
                <a:path extrusionOk="0" h="108770" w="76630">
                  <a:moveTo>
                    <a:pt x="48642" y="0"/>
                  </a:moveTo>
                  <a:lnTo>
                    <a:pt x="0" y="0"/>
                  </a:lnTo>
                  <a:lnTo>
                    <a:pt x="0" y="108769"/>
                  </a:lnTo>
                  <a:lnTo>
                    <a:pt x="73145" y="108769"/>
                  </a:lnTo>
                  <a:cubicBezTo>
                    <a:pt x="73145" y="108769"/>
                    <a:pt x="76629" y="91738"/>
                    <a:pt x="63500" y="74566"/>
                  </a:cubicBezTo>
                  <a:cubicBezTo>
                    <a:pt x="44155" y="49172"/>
                    <a:pt x="38050" y="28767"/>
                    <a:pt x="486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 rot="-5400000">
              <a:off x="4390729" y="32639"/>
              <a:ext cx="362565" cy="9144022"/>
            </a:xfrm>
            <a:custGeom>
              <a:rect b="b" l="l" r="r" t="t"/>
              <a:pathLst>
                <a:path extrusionOk="0" fill="none" h="108770" w="38581">
                  <a:moveTo>
                    <a:pt x="35096" y="108769"/>
                  </a:moveTo>
                  <a:cubicBezTo>
                    <a:pt x="35096" y="108769"/>
                    <a:pt x="38580" y="91738"/>
                    <a:pt x="25451" y="74566"/>
                  </a:cubicBezTo>
                  <a:cubicBezTo>
                    <a:pt x="6078" y="49172"/>
                    <a:pt x="1" y="28823"/>
                    <a:pt x="10566" y="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26475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21"/>
          <p:cNvGrpSpPr/>
          <p:nvPr/>
        </p:nvGrpSpPr>
        <p:grpSpPr>
          <a:xfrm>
            <a:off x="223300" y="51788"/>
            <a:ext cx="8729400" cy="4955038"/>
            <a:chOff x="223300" y="51788"/>
            <a:chExt cx="8729400" cy="4955038"/>
          </a:xfrm>
        </p:grpSpPr>
        <p:grpSp>
          <p:nvGrpSpPr>
            <p:cNvPr id="734" name="Google Shape;734;p21"/>
            <p:cNvGrpSpPr/>
            <p:nvPr/>
          </p:nvGrpSpPr>
          <p:grpSpPr>
            <a:xfrm>
              <a:off x="223300" y="51788"/>
              <a:ext cx="8057600" cy="4955038"/>
              <a:chOff x="223300" y="51788"/>
              <a:chExt cx="8057600" cy="4955038"/>
            </a:xfrm>
          </p:grpSpPr>
          <p:grpSp>
            <p:nvGrpSpPr>
              <p:cNvPr id="735" name="Google Shape;735;p21"/>
              <p:cNvGrpSpPr/>
              <p:nvPr/>
            </p:nvGrpSpPr>
            <p:grpSpPr>
              <a:xfrm>
                <a:off x="223300" y="51788"/>
                <a:ext cx="8057600" cy="4955038"/>
                <a:chOff x="223300" y="51788"/>
                <a:chExt cx="8057600" cy="4955038"/>
              </a:xfrm>
            </p:grpSpPr>
            <p:sp>
              <p:nvSpPr>
                <p:cNvPr id="736" name="Google Shape;736;p21"/>
                <p:cNvSpPr/>
                <p:nvPr/>
              </p:nvSpPr>
              <p:spPr>
                <a:xfrm>
                  <a:off x="7481775" y="669225"/>
                  <a:ext cx="50200" cy="50900"/>
                </a:xfrm>
                <a:custGeom>
                  <a:rect b="b" l="l" r="r" t="t"/>
                  <a:pathLst>
                    <a:path extrusionOk="0" h="2036" w="2008">
                      <a:moveTo>
                        <a:pt x="2007" y="1032"/>
                      </a:moveTo>
                      <a:cubicBezTo>
                        <a:pt x="2007" y="474"/>
                        <a:pt x="1561" y="1"/>
                        <a:pt x="1004" y="1"/>
                      </a:cubicBezTo>
                      <a:cubicBezTo>
                        <a:pt x="446" y="1"/>
                        <a:pt x="0" y="447"/>
                        <a:pt x="0" y="1032"/>
                      </a:cubicBezTo>
                      <a:cubicBezTo>
                        <a:pt x="0" y="1562"/>
                        <a:pt x="446" y="2035"/>
                        <a:pt x="1004" y="2035"/>
                      </a:cubicBezTo>
                      <a:cubicBezTo>
                        <a:pt x="1561" y="2035"/>
                        <a:pt x="2007" y="1589"/>
                        <a:pt x="2007" y="103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7" name="Google Shape;737;p21"/>
                <p:cNvSpPr/>
                <p:nvPr/>
              </p:nvSpPr>
              <p:spPr>
                <a:xfrm>
                  <a:off x="1359775" y="4652725"/>
                  <a:ext cx="50900" cy="50200"/>
                </a:xfrm>
                <a:custGeom>
                  <a:rect b="b" l="l" r="r" t="t"/>
                  <a:pathLst>
                    <a:path extrusionOk="0" h="2008" w="2036">
                      <a:moveTo>
                        <a:pt x="2035" y="1004"/>
                      </a:moveTo>
                      <a:cubicBezTo>
                        <a:pt x="2035" y="447"/>
                        <a:pt x="1589" y="1"/>
                        <a:pt x="1032" y="1"/>
                      </a:cubicBezTo>
                      <a:cubicBezTo>
                        <a:pt x="474" y="1"/>
                        <a:pt x="0" y="447"/>
                        <a:pt x="0" y="1004"/>
                      </a:cubicBezTo>
                      <a:cubicBezTo>
                        <a:pt x="0" y="1562"/>
                        <a:pt x="474" y="2008"/>
                        <a:pt x="1032" y="2008"/>
                      </a:cubicBezTo>
                      <a:cubicBezTo>
                        <a:pt x="1589" y="2008"/>
                        <a:pt x="2035" y="1562"/>
                        <a:pt x="2035" y="10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8" name="Google Shape;738;p21"/>
                <p:cNvSpPr/>
                <p:nvPr/>
              </p:nvSpPr>
              <p:spPr>
                <a:xfrm>
                  <a:off x="223300" y="3978025"/>
                  <a:ext cx="50200" cy="50900"/>
                </a:xfrm>
                <a:custGeom>
                  <a:rect b="b" l="l" r="r" t="t"/>
                  <a:pathLst>
                    <a:path extrusionOk="0" h="2036" w="2008">
                      <a:moveTo>
                        <a:pt x="2008" y="1004"/>
                      </a:moveTo>
                      <a:cubicBezTo>
                        <a:pt x="2008" y="447"/>
                        <a:pt x="1562" y="1"/>
                        <a:pt x="1004" y="1"/>
                      </a:cubicBezTo>
                      <a:cubicBezTo>
                        <a:pt x="446" y="1"/>
                        <a:pt x="0" y="447"/>
                        <a:pt x="0" y="1004"/>
                      </a:cubicBezTo>
                      <a:cubicBezTo>
                        <a:pt x="0" y="1562"/>
                        <a:pt x="446" y="2035"/>
                        <a:pt x="1004" y="2035"/>
                      </a:cubicBezTo>
                      <a:cubicBezTo>
                        <a:pt x="1562" y="2035"/>
                        <a:pt x="2008" y="1562"/>
                        <a:pt x="2008" y="10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p21"/>
                <p:cNvSpPr/>
                <p:nvPr/>
              </p:nvSpPr>
              <p:spPr>
                <a:xfrm>
                  <a:off x="3934775" y="4981000"/>
                  <a:ext cx="25800" cy="25825"/>
                </a:xfrm>
                <a:custGeom>
                  <a:rect b="b" l="l" r="r" t="t"/>
                  <a:pathLst>
                    <a:path extrusionOk="0" h="1033" w="1032">
                      <a:moveTo>
                        <a:pt x="1032" y="531"/>
                      </a:moveTo>
                      <a:cubicBezTo>
                        <a:pt x="1032" y="252"/>
                        <a:pt x="809" y="1"/>
                        <a:pt x="530" y="1"/>
                      </a:cubicBezTo>
                      <a:cubicBezTo>
                        <a:pt x="251" y="1"/>
                        <a:pt x="1" y="252"/>
                        <a:pt x="1" y="531"/>
                      </a:cubicBezTo>
                      <a:cubicBezTo>
                        <a:pt x="1" y="809"/>
                        <a:pt x="251" y="1032"/>
                        <a:pt x="530" y="1032"/>
                      </a:cubicBezTo>
                      <a:cubicBezTo>
                        <a:pt x="837" y="1032"/>
                        <a:pt x="1032" y="809"/>
                        <a:pt x="1032" y="53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21"/>
                <p:cNvSpPr/>
                <p:nvPr/>
              </p:nvSpPr>
              <p:spPr>
                <a:xfrm>
                  <a:off x="2162200" y="222875"/>
                  <a:ext cx="26525" cy="26500"/>
                </a:xfrm>
                <a:custGeom>
                  <a:rect b="b" l="l" r="r" t="t"/>
                  <a:pathLst>
                    <a:path extrusionOk="0" h="1060" w="1061">
                      <a:moveTo>
                        <a:pt x="1060" y="530"/>
                      </a:moveTo>
                      <a:cubicBezTo>
                        <a:pt x="1060" y="251"/>
                        <a:pt x="809" y="0"/>
                        <a:pt x="530" y="0"/>
                      </a:cubicBezTo>
                      <a:cubicBezTo>
                        <a:pt x="252" y="0"/>
                        <a:pt x="1" y="251"/>
                        <a:pt x="1" y="530"/>
                      </a:cubicBezTo>
                      <a:cubicBezTo>
                        <a:pt x="1" y="808"/>
                        <a:pt x="252" y="1059"/>
                        <a:pt x="530" y="1059"/>
                      </a:cubicBezTo>
                      <a:cubicBezTo>
                        <a:pt x="809" y="1059"/>
                        <a:pt x="1060" y="836"/>
                        <a:pt x="1060" y="53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21"/>
                <p:cNvSpPr/>
                <p:nvPr/>
              </p:nvSpPr>
              <p:spPr>
                <a:xfrm>
                  <a:off x="811800" y="1073675"/>
                  <a:ext cx="26500" cy="26525"/>
                </a:xfrm>
                <a:custGeom>
                  <a:rect b="b" l="l" r="r" t="t"/>
                  <a:pathLst>
                    <a:path extrusionOk="0" h="1061" w="1060">
                      <a:moveTo>
                        <a:pt x="1060" y="531"/>
                      </a:moveTo>
                      <a:cubicBezTo>
                        <a:pt x="1060" y="809"/>
                        <a:pt x="809" y="1060"/>
                        <a:pt x="530" y="1060"/>
                      </a:cubicBezTo>
                      <a:cubicBezTo>
                        <a:pt x="224" y="1060"/>
                        <a:pt x="1" y="809"/>
                        <a:pt x="1" y="531"/>
                      </a:cubicBezTo>
                      <a:cubicBezTo>
                        <a:pt x="1" y="224"/>
                        <a:pt x="224" y="1"/>
                        <a:pt x="530" y="1"/>
                      </a:cubicBezTo>
                      <a:cubicBezTo>
                        <a:pt x="809" y="1"/>
                        <a:pt x="1060" y="224"/>
                        <a:pt x="1060" y="53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21"/>
                <p:cNvSpPr/>
                <p:nvPr/>
              </p:nvSpPr>
              <p:spPr>
                <a:xfrm>
                  <a:off x="8088700" y="3965525"/>
                  <a:ext cx="25800" cy="26500"/>
                </a:xfrm>
                <a:custGeom>
                  <a:rect b="b" l="l" r="r" t="t"/>
                  <a:pathLst>
                    <a:path extrusionOk="0" h="1060" w="1032">
                      <a:moveTo>
                        <a:pt x="1032" y="530"/>
                      </a:moveTo>
                      <a:cubicBezTo>
                        <a:pt x="1032" y="251"/>
                        <a:pt x="781" y="0"/>
                        <a:pt x="502" y="0"/>
                      </a:cubicBezTo>
                      <a:cubicBezTo>
                        <a:pt x="224" y="0"/>
                        <a:pt x="1" y="251"/>
                        <a:pt x="1" y="530"/>
                      </a:cubicBezTo>
                      <a:cubicBezTo>
                        <a:pt x="1" y="809"/>
                        <a:pt x="224" y="1059"/>
                        <a:pt x="502" y="1059"/>
                      </a:cubicBezTo>
                      <a:cubicBezTo>
                        <a:pt x="781" y="1059"/>
                        <a:pt x="1032" y="809"/>
                        <a:pt x="1032" y="53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3" name="Google Shape;743;p21"/>
                <p:cNvSpPr/>
                <p:nvPr/>
              </p:nvSpPr>
              <p:spPr>
                <a:xfrm>
                  <a:off x="1086400" y="3406775"/>
                  <a:ext cx="32775" cy="33475"/>
                </a:xfrm>
                <a:custGeom>
                  <a:rect b="b" l="l" r="r" t="t"/>
                  <a:pathLst>
                    <a:path extrusionOk="0" h="1339" w="1311">
                      <a:moveTo>
                        <a:pt x="1311" y="670"/>
                      </a:moveTo>
                      <a:cubicBezTo>
                        <a:pt x="1311" y="1032"/>
                        <a:pt x="1004" y="1339"/>
                        <a:pt x="642" y="1339"/>
                      </a:cubicBezTo>
                      <a:cubicBezTo>
                        <a:pt x="280" y="1339"/>
                        <a:pt x="1" y="1032"/>
                        <a:pt x="1" y="670"/>
                      </a:cubicBezTo>
                      <a:cubicBezTo>
                        <a:pt x="1" y="307"/>
                        <a:pt x="280" y="1"/>
                        <a:pt x="642" y="1"/>
                      </a:cubicBezTo>
                      <a:cubicBezTo>
                        <a:pt x="1004" y="1"/>
                        <a:pt x="1311" y="307"/>
                        <a:pt x="1311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21"/>
                <p:cNvSpPr/>
                <p:nvPr/>
              </p:nvSpPr>
              <p:spPr>
                <a:xfrm>
                  <a:off x="8247425" y="2833775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1338" y="670"/>
                      </a:moveTo>
                      <a:cubicBezTo>
                        <a:pt x="1338" y="279"/>
                        <a:pt x="1032" y="1"/>
                        <a:pt x="669" y="1"/>
                      </a:cubicBezTo>
                      <a:cubicBezTo>
                        <a:pt x="335" y="1"/>
                        <a:pt x="0" y="335"/>
                        <a:pt x="0" y="670"/>
                      </a:cubicBezTo>
                      <a:cubicBezTo>
                        <a:pt x="0" y="1032"/>
                        <a:pt x="335" y="1339"/>
                        <a:pt x="669" y="1339"/>
                      </a:cubicBezTo>
                      <a:cubicBezTo>
                        <a:pt x="1032" y="1339"/>
                        <a:pt x="1338" y="1060"/>
                        <a:pt x="1338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1"/>
                <p:cNvSpPr/>
                <p:nvPr/>
              </p:nvSpPr>
              <p:spPr>
                <a:xfrm>
                  <a:off x="3171200" y="51788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1338" y="670"/>
                      </a:moveTo>
                      <a:cubicBezTo>
                        <a:pt x="1338" y="280"/>
                        <a:pt x="1031" y="1"/>
                        <a:pt x="669" y="1"/>
                      </a:cubicBezTo>
                      <a:cubicBezTo>
                        <a:pt x="335" y="1"/>
                        <a:pt x="0" y="335"/>
                        <a:pt x="0" y="670"/>
                      </a:cubicBezTo>
                      <a:cubicBezTo>
                        <a:pt x="0" y="1060"/>
                        <a:pt x="335" y="1339"/>
                        <a:pt x="669" y="1339"/>
                      </a:cubicBezTo>
                      <a:cubicBezTo>
                        <a:pt x="1031" y="1339"/>
                        <a:pt x="1338" y="1060"/>
                        <a:pt x="1338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46" name="Google Shape;746;p21"/>
              <p:cNvSpPr/>
              <p:nvPr/>
            </p:nvSpPr>
            <p:spPr>
              <a:xfrm>
                <a:off x="5337525" y="474887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7" name="Google Shape;747;p21"/>
            <p:cNvSpPr/>
            <p:nvPr/>
          </p:nvSpPr>
          <p:spPr>
            <a:xfrm>
              <a:off x="8777175" y="821625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7" y="1032"/>
                  </a:moveTo>
                  <a:cubicBezTo>
                    <a:pt x="2007" y="474"/>
                    <a:pt x="1561" y="1"/>
                    <a:pt x="1004" y="1"/>
                  </a:cubicBezTo>
                  <a:cubicBezTo>
                    <a:pt x="446" y="1"/>
                    <a:pt x="0" y="447"/>
                    <a:pt x="0" y="1032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1" y="2035"/>
                    <a:pt x="2007" y="1589"/>
                    <a:pt x="2007" y="1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8926900" y="3432125"/>
              <a:ext cx="25800" cy="26500"/>
            </a:xfrm>
            <a:custGeom>
              <a:rect b="b" l="l" r="r" t="t"/>
              <a:pathLst>
                <a:path extrusionOk="0" h="1060" w="1032">
                  <a:moveTo>
                    <a:pt x="1032" y="530"/>
                  </a:moveTo>
                  <a:cubicBezTo>
                    <a:pt x="1032" y="251"/>
                    <a:pt x="781" y="0"/>
                    <a:pt x="502" y="0"/>
                  </a:cubicBezTo>
                  <a:cubicBezTo>
                    <a:pt x="224" y="0"/>
                    <a:pt x="1" y="251"/>
                    <a:pt x="1" y="530"/>
                  </a:cubicBezTo>
                  <a:cubicBezTo>
                    <a:pt x="1" y="809"/>
                    <a:pt x="224" y="1059"/>
                    <a:pt x="502" y="1059"/>
                  </a:cubicBezTo>
                  <a:cubicBezTo>
                    <a:pt x="781" y="1059"/>
                    <a:pt x="1032" y="809"/>
                    <a:pt x="1032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9" name="Google Shape;749;p21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50" name="Google Shape;750;p21"/>
          <p:cNvSpPr txBox="1"/>
          <p:nvPr>
            <p:ph idx="1" type="subTitle"/>
          </p:nvPr>
        </p:nvSpPr>
        <p:spPr>
          <a:xfrm>
            <a:off x="1284000" y="132222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51" name="Google Shape;751;p21"/>
          <p:cNvSpPr txBox="1"/>
          <p:nvPr>
            <p:ph hasCustomPrompt="1" idx="2" type="title"/>
          </p:nvPr>
        </p:nvSpPr>
        <p:spPr>
          <a:xfrm>
            <a:off x="1284000" y="1960525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52" name="Google Shape;752;p21"/>
          <p:cNvSpPr txBox="1"/>
          <p:nvPr>
            <p:ph idx="3" type="subTitle"/>
          </p:nvPr>
        </p:nvSpPr>
        <p:spPr>
          <a:xfrm>
            <a:off x="1284000" y="2742750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53" name="Google Shape;753;p21"/>
          <p:cNvSpPr txBox="1"/>
          <p:nvPr>
            <p:ph hasCustomPrompt="1" idx="4" type="title"/>
          </p:nvPr>
        </p:nvSpPr>
        <p:spPr>
          <a:xfrm>
            <a:off x="1284000" y="3381063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54" name="Google Shape;754;p21"/>
          <p:cNvSpPr txBox="1"/>
          <p:nvPr>
            <p:ph idx="5" type="subTitle"/>
          </p:nvPr>
        </p:nvSpPr>
        <p:spPr>
          <a:xfrm>
            <a:off x="1284000" y="4163288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22"/>
          <p:cNvGrpSpPr/>
          <p:nvPr/>
        </p:nvGrpSpPr>
        <p:grpSpPr>
          <a:xfrm>
            <a:off x="-246450" y="-6975"/>
            <a:ext cx="9390450" cy="5193999"/>
            <a:chOff x="-246450" y="-6975"/>
            <a:chExt cx="9390450" cy="5193999"/>
          </a:xfrm>
        </p:grpSpPr>
        <p:sp>
          <p:nvSpPr>
            <p:cNvPr id="757" name="Google Shape;757;p22"/>
            <p:cNvSpPr/>
            <p:nvPr/>
          </p:nvSpPr>
          <p:spPr>
            <a:xfrm>
              <a:off x="-246450" y="-6975"/>
              <a:ext cx="1957332" cy="5143573"/>
            </a:xfrm>
            <a:custGeom>
              <a:rect b="b" l="l" r="r" t="t"/>
              <a:pathLst>
                <a:path extrusionOk="0" h="121540" w="58978">
                  <a:moveTo>
                    <a:pt x="24381" y="0"/>
                  </a:moveTo>
                  <a:lnTo>
                    <a:pt x="0" y="0"/>
                  </a:lnTo>
                  <a:lnTo>
                    <a:pt x="0" y="121540"/>
                  </a:lnTo>
                  <a:lnTo>
                    <a:pt x="53580" y="121540"/>
                  </a:lnTo>
                  <a:cubicBezTo>
                    <a:pt x="53580" y="121540"/>
                    <a:pt x="58977" y="102181"/>
                    <a:pt x="42098" y="83305"/>
                  </a:cubicBezTo>
                  <a:cubicBezTo>
                    <a:pt x="17717" y="56024"/>
                    <a:pt x="11767" y="32178"/>
                    <a:pt x="2438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7669550" y="0"/>
              <a:ext cx="1474450" cy="5187023"/>
            </a:xfrm>
            <a:custGeom>
              <a:rect b="b" l="l" r="r" t="t"/>
              <a:pathLst>
                <a:path extrusionOk="0" h="121540" w="58978">
                  <a:moveTo>
                    <a:pt x="34605" y="121540"/>
                  </a:moveTo>
                  <a:lnTo>
                    <a:pt x="58977" y="121540"/>
                  </a:lnTo>
                  <a:lnTo>
                    <a:pt x="58977" y="0"/>
                  </a:lnTo>
                  <a:lnTo>
                    <a:pt x="5398" y="0"/>
                  </a:lnTo>
                  <a:cubicBezTo>
                    <a:pt x="5398" y="0"/>
                    <a:pt x="0" y="19359"/>
                    <a:pt x="16879" y="38235"/>
                  </a:cubicBezTo>
                  <a:cubicBezTo>
                    <a:pt x="41260" y="65516"/>
                    <a:pt x="47211" y="89371"/>
                    <a:pt x="34605" y="12154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9" name="Google Shape;759;p22"/>
          <p:cNvSpPr txBox="1"/>
          <p:nvPr>
            <p:ph idx="1" type="body"/>
          </p:nvPr>
        </p:nvSpPr>
        <p:spPr>
          <a:xfrm>
            <a:off x="715100" y="1377000"/>
            <a:ext cx="4818000" cy="24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ivvic"/>
              <a:buChar char="●"/>
              <a:defRPr sz="1600">
                <a:solidFill>
                  <a:schemeClr val="dk2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0" name="Google Shape;76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61" name="Google Shape;761;p22"/>
          <p:cNvGrpSpPr/>
          <p:nvPr/>
        </p:nvGrpSpPr>
        <p:grpSpPr>
          <a:xfrm rot="-1282613">
            <a:off x="4965018" y="1458802"/>
            <a:ext cx="5143555" cy="3426031"/>
            <a:chOff x="6523382" y="2252977"/>
            <a:chExt cx="5143571" cy="3426041"/>
          </a:xfrm>
        </p:grpSpPr>
        <p:sp>
          <p:nvSpPr>
            <p:cNvPr id="762" name="Google Shape;762;p22"/>
            <p:cNvSpPr/>
            <p:nvPr/>
          </p:nvSpPr>
          <p:spPr>
            <a:xfrm rot="-5400000">
              <a:off x="7575201" y="1587918"/>
              <a:ext cx="3055575" cy="5126627"/>
            </a:xfrm>
            <a:custGeom>
              <a:rect b="b" l="l" r="r" t="t"/>
              <a:pathLst>
                <a:path extrusionOk="0" fill="none" h="149770" w="89266">
                  <a:moveTo>
                    <a:pt x="1" y="0"/>
                  </a:moveTo>
                  <a:cubicBezTo>
                    <a:pt x="1" y="0"/>
                    <a:pt x="29331" y="4337"/>
                    <a:pt x="33306" y="49949"/>
                  </a:cubicBezTo>
                  <a:cubicBezTo>
                    <a:pt x="33306" y="49949"/>
                    <a:pt x="34448" y="69977"/>
                    <a:pt x="43787" y="83159"/>
                  </a:cubicBezTo>
                  <a:cubicBezTo>
                    <a:pt x="49854" y="93221"/>
                    <a:pt x="67677" y="107448"/>
                    <a:pt x="75609" y="117016"/>
                  </a:cubicBezTo>
                  <a:cubicBezTo>
                    <a:pt x="83046" y="126032"/>
                    <a:pt x="89266" y="136702"/>
                    <a:pt x="88942" y="14977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700" scaled="0"/>
            </a:gradFill>
            <a:ln cap="flat" cmpd="sng" w="20925">
              <a:solidFill>
                <a:schemeClr val="accent3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 rot="-5400000">
              <a:off x="7487299" y="1289060"/>
              <a:ext cx="3215737" cy="5143571"/>
            </a:xfrm>
            <a:custGeom>
              <a:rect b="b" l="l" r="r" t="t"/>
              <a:pathLst>
                <a:path extrusionOk="0" fill="none" h="150265" w="93945">
                  <a:moveTo>
                    <a:pt x="93621" y="150265"/>
                  </a:moveTo>
                  <a:cubicBezTo>
                    <a:pt x="93944" y="137216"/>
                    <a:pt x="87211" y="127250"/>
                    <a:pt x="79774" y="118234"/>
                  </a:cubicBezTo>
                  <a:cubicBezTo>
                    <a:pt x="71861" y="108666"/>
                    <a:pt x="51319" y="94705"/>
                    <a:pt x="42113" y="82722"/>
                  </a:cubicBezTo>
                  <a:cubicBezTo>
                    <a:pt x="42113" y="82722"/>
                    <a:pt x="33934" y="74543"/>
                    <a:pt x="30624" y="49093"/>
                  </a:cubicBezTo>
                  <a:cubicBezTo>
                    <a:pt x="27353" y="23662"/>
                    <a:pt x="19820" y="8084"/>
                    <a:pt x="1" y="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700" scaled="0"/>
            </a:gradFill>
            <a:ln cap="flat" cmpd="sng" w="6175">
              <a:solidFill>
                <a:schemeClr val="accent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4" name="Google Shape;764;p22"/>
          <p:cNvSpPr/>
          <p:nvPr/>
        </p:nvSpPr>
        <p:spPr>
          <a:xfrm>
            <a:off x="7083000" y="2733400"/>
            <a:ext cx="51400" cy="50900"/>
          </a:xfrm>
          <a:custGeom>
            <a:rect b="b" l="l" r="r" t="t"/>
            <a:pathLst>
              <a:path extrusionOk="0" h="2036" w="2056">
                <a:moveTo>
                  <a:pt x="2055" y="1027"/>
                </a:moveTo>
                <a:cubicBezTo>
                  <a:pt x="2055" y="457"/>
                  <a:pt x="1599" y="0"/>
                  <a:pt x="1028" y="0"/>
                </a:cubicBezTo>
                <a:cubicBezTo>
                  <a:pt x="457" y="0"/>
                  <a:pt x="1" y="438"/>
                  <a:pt x="1" y="1027"/>
                </a:cubicBezTo>
                <a:cubicBezTo>
                  <a:pt x="1" y="1579"/>
                  <a:pt x="457" y="2035"/>
                  <a:pt x="1028" y="2035"/>
                </a:cubicBezTo>
                <a:cubicBezTo>
                  <a:pt x="1599" y="2035"/>
                  <a:pt x="2055" y="1598"/>
                  <a:pt x="2055" y="1027"/>
                </a:cubicBezTo>
                <a:close/>
              </a:path>
            </a:pathLst>
          </a:custGeom>
          <a:solidFill>
            <a:srgbClr val="E8D4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2"/>
          <p:cNvSpPr/>
          <p:nvPr/>
        </p:nvSpPr>
        <p:spPr>
          <a:xfrm>
            <a:off x="7030225" y="2576950"/>
            <a:ext cx="30925" cy="30925"/>
          </a:xfrm>
          <a:custGeom>
            <a:rect b="b" l="l" r="r" t="t"/>
            <a:pathLst>
              <a:path extrusionOk="0" h="1237" w="1237">
                <a:moveTo>
                  <a:pt x="1237" y="628"/>
                </a:moveTo>
                <a:cubicBezTo>
                  <a:pt x="1237" y="286"/>
                  <a:pt x="952" y="0"/>
                  <a:pt x="628" y="0"/>
                </a:cubicBezTo>
                <a:cubicBezTo>
                  <a:pt x="286" y="0"/>
                  <a:pt x="0" y="286"/>
                  <a:pt x="0" y="628"/>
                </a:cubicBezTo>
                <a:cubicBezTo>
                  <a:pt x="0" y="951"/>
                  <a:pt x="286" y="1237"/>
                  <a:pt x="628" y="1237"/>
                </a:cubicBezTo>
                <a:cubicBezTo>
                  <a:pt x="952" y="1237"/>
                  <a:pt x="1237" y="951"/>
                  <a:pt x="1237" y="62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2"/>
          <p:cNvSpPr/>
          <p:nvPr/>
        </p:nvSpPr>
        <p:spPr>
          <a:xfrm>
            <a:off x="6561825" y="986800"/>
            <a:ext cx="26200" cy="26175"/>
          </a:xfrm>
          <a:custGeom>
            <a:rect b="b" l="l" r="r" t="t"/>
            <a:pathLst>
              <a:path extrusionOk="0" h="1047" w="1048">
                <a:moveTo>
                  <a:pt x="1047" y="533"/>
                </a:moveTo>
                <a:cubicBezTo>
                  <a:pt x="1047" y="248"/>
                  <a:pt x="800" y="1"/>
                  <a:pt x="515" y="1"/>
                </a:cubicBezTo>
                <a:cubicBezTo>
                  <a:pt x="229" y="1"/>
                  <a:pt x="1" y="248"/>
                  <a:pt x="1" y="533"/>
                </a:cubicBezTo>
                <a:cubicBezTo>
                  <a:pt x="1" y="819"/>
                  <a:pt x="229" y="1047"/>
                  <a:pt x="515" y="1047"/>
                </a:cubicBezTo>
                <a:cubicBezTo>
                  <a:pt x="800" y="1047"/>
                  <a:pt x="1047" y="838"/>
                  <a:pt x="1047" y="5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7" name="Google Shape;767;p22"/>
          <p:cNvGrpSpPr/>
          <p:nvPr/>
        </p:nvGrpSpPr>
        <p:grpSpPr>
          <a:xfrm>
            <a:off x="196950" y="359450"/>
            <a:ext cx="8620550" cy="4682050"/>
            <a:chOff x="196950" y="359450"/>
            <a:chExt cx="8620550" cy="4682050"/>
          </a:xfrm>
        </p:grpSpPr>
        <p:sp>
          <p:nvSpPr>
            <p:cNvPr id="768" name="Google Shape;768;p22"/>
            <p:cNvSpPr/>
            <p:nvPr/>
          </p:nvSpPr>
          <p:spPr>
            <a:xfrm>
              <a:off x="8298900" y="1176625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7" y="1032"/>
                  </a:moveTo>
                  <a:cubicBezTo>
                    <a:pt x="2007" y="474"/>
                    <a:pt x="1561" y="1"/>
                    <a:pt x="1004" y="1"/>
                  </a:cubicBezTo>
                  <a:cubicBezTo>
                    <a:pt x="446" y="1"/>
                    <a:pt x="0" y="447"/>
                    <a:pt x="0" y="1032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1" y="2035"/>
                    <a:pt x="2007" y="1589"/>
                    <a:pt x="2007" y="1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4722175" y="4787800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8767300" y="3046300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8" y="1004"/>
                  </a:moveTo>
                  <a:cubicBezTo>
                    <a:pt x="2008" y="447"/>
                    <a:pt x="1562" y="1"/>
                    <a:pt x="1004" y="1"/>
                  </a:cubicBezTo>
                  <a:cubicBezTo>
                    <a:pt x="446" y="1"/>
                    <a:pt x="0" y="447"/>
                    <a:pt x="0" y="1004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2" y="2035"/>
                    <a:pt x="2008" y="1562"/>
                    <a:pt x="2008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630175" y="4658875"/>
              <a:ext cx="25800" cy="25825"/>
            </a:xfrm>
            <a:custGeom>
              <a:rect b="b" l="l" r="r" t="t"/>
              <a:pathLst>
                <a:path extrusionOk="0" h="1033" w="1032">
                  <a:moveTo>
                    <a:pt x="1032" y="531"/>
                  </a:moveTo>
                  <a:cubicBezTo>
                    <a:pt x="1032" y="252"/>
                    <a:pt x="809" y="1"/>
                    <a:pt x="530" y="1"/>
                  </a:cubicBezTo>
                  <a:cubicBezTo>
                    <a:pt x="251" y="1"/>
                    <a:pt x="1" y="252"/>
                    <a:pt x="1" y="531"/>
                  </a:cubicBezTo>
                  <a:cubicBezTo>
                    <a:pt x="1" y="809"/>
                    <a:pt x="251" y="1032"/>
                    <a:pt x="530" y="1032"/>
                  </a:cubicBezTo>
                  <a:cubicBezTo>
                    <a:pt x="837" y="1032"/>
                    <a:pt x="1032" y="809"/>
                    <a:pt x="1032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8496400" y="4472750"/>
              <a:ext cx="26525" cy="26500"/>
            </a:xfrm>
            <a:custGeom>
              <a:rect b="b" l="l" r="r" t="t"/>
              <a:pathLst>
                <a:path extrusionOk="0" h="1060" w="1061">
                  <a:moveTo>
                    <a:pt x="1060" y="530"/>
                  </a:moveTo>
                  <a:cubicBezTo>
                    <a:pt x="1060" y="251"/>
                    <a:pt x="809" y="0"/>
                    <a:pt x="530" y="0"/>
                  </a:cubicBezTo>
                  <a:cubicBezTo>
                    <a:pt x="252" y="0"/>
                    <a:pt x="1" y="251"/>
                    <a:pt x="1" y="530"/>
                  </a:cubicBezTo>
                  <a:cubicBezTo>
                    <a:pt x="1" y="808"/>
                    <a:pt x="252" y="1059"/>
                    <a:pt x="530" y="1059"/>
                  </a:cubicBezTo>
                  <a:cubicBezTo>
                    <a:pt x="809" y="1059"/>
                    <a:pt x="1060" y="836"/>
                    <a:pt x="1060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8403100" y="5015000"/>
              <a:ext cx="25800" cy="26500"/>
            </a:xfrm>
            <a:custGeom>
              <a:rect b="b" l="l" r="r" t="t"/>
              <a:pathLst>
                <a:path extrusionOk="0" h="1060" w="1032">
                  <a:moveTo>
                    <a:pt x="1032" y="530"/>
                  </a:moveTo>
                  <a:cubicBezTo>
                    <a:pt x="1032" y="251"/>
                    <a:pt x="781" y="0"/>
                    <a:pt x="502" y="0"/>
                  </a:cubicBezTo>
                  <a:cubicBezTo>
                    <a:pt x="224" y="0"/>
                    <a:pt x="1" y="251"/>
                    <a:pt x="1" y="530"/>
                  </a:cubicBezTo>
                  <a:cubicBezTo>
                    <a:pt x="1" y="809"/>
                    <a:pt x="224" y="1059"/>
                    <a:pt x="502" y="1059"/>
                  </a:cubicBezTo>
                  <a:cubicBezTo>
                    <a:pt x="781" y="1059"/>
                    <a:pt x="1032" y="809"/>
                    <a:pt x="1032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96950" y="359450"/>
              <a:ext cx="32775" cy="33475"/>
            </a:xfrm>
            <a:custGeom>
              <a:rect b="b" l="l" r="r" t="t"/>
              <a:pathLst>
                <a:path extrusionOk="0" h="1339" w="1311">
                  <a:moveTo>
                    <a:pt x="1311" y="670"/>
                  </a:moveTo>
                  <a:cubicBezTo>
                    <a:pt x="1311" y="1032"/>
                    <a:pt x="1004" y="1339"/>
                    <a:pt x="642" y="1339"/>
                  </a:cubicBezTo>
                  <a:cubicBezTo>
                    <a:pt x="280" y="1339"/>
                    <a:pt x="1" y="1032"/>
                    <a:pt x="1" y="670"/>
                  </a:cubicBezTo>
                  <a:cubicBezTo>
                    <a:pt x="1" y="307"/>
                    <a:pt x="280" y="1"/>
                    <a:pt x="642" y="1"/>
                  </a:cubicBezTo>
                  <a:cubicBezTo>
                    <a:pt x="1004" y="1"/>
                    <a:pt x="1311" y="307"/>
                    <a:pt x="1311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7952225" y="487385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79"/>
                    <a:pt x="1032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32"/>
                    <a:pt x="335" y="1339"/>
                    <a:pt x="669" y="1339"/>
                  </a:cubicBezTo>
                  <a:cubicBezTo>
                    <a:pt x="1032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2280200" y="4837988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80"/>
                    <a:pt x="1031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60"/>
                    <a:pt x="335" y="1339"/>
                    <a:pt x="669" y="1339"/>
                  </a:cubicBezTo>
                  <a:cubicBezTo>
                    <a:pt x="1031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22"/>
          <p:cNvGrpSpPr/>
          <p:nvPr/>
        </p:nvGrpSpPr>
        <p:grpSpPr>
          <a:xfrm>
            <a:off x="5666375" y="416450"/>
            <a:ext cx="4176175" cy="4524326"/>
            <a:chOff x="5666375" y="416450"/>
            <a:chExt cx="4176175" cy="4524326"/>
          </a:xfrm>
        </p:grpSpPr>
        <p:grpSp>
          <p:nvGrpSpPr>
            <p:cNvPr id="778" name="Google Shape;778;p22"/>
            <p:cNvGrpSpPr/>
            <p:nvPr/>
          </p:nvGrpSpPr>
          <p:grpSpPr>
            <a:xfrm>
              <a:off x="8817500" y="2104888"/>
              <a:ext cx="1025050" cy="539075"/>
              <a:chOff x="716500" y="2993400"/>
              <a:chExt cx="1025050" cy="539075"/>
            </a:xfrm>
          </p:grpSpPr>
          <p:sp>
            <p:nvSpPr>
              <p:cNvPr id="779" name="Google Shape;779;p22"/>
              <p:cNvSpPr/>
              <p:nvPr/>
            </p:nvSpPr>
            <p:spPr>
              <a:xfrm>
                <a:off x="716500" y="2993400"/>
                <a:ext cx="1025050" cy="27025"/>
              </a:xfrm>
              <a:custGeom>
                <a:rect b="b" l="l" r="r" t="t"/>
                <a:pathLst>
                  <a:path extrusionOk="0" fill="none" h="1081" w="41002">
                    <a:moveTo>
                      <a:pt x="1" y="1"/>
                    </a:moveTo>
                    <a:cubicBezTo>
                      <a:pt x="3417" y="1"/>
                      <a:pt x="3417" y="1080"/>
                      <a:pt x="6834" y="1080"/>
                    </a:cubicBezTo>
                    <a:cubicBezTo>
                      <a:pt x="10251" y="1080"/>
                      <a:pt x="10251" y="1"/>
                      <a:pt x="13659" y="1"/>
                    </a:cubicBezTo>
                    <a:cubicBezTo>
                      <a:pt x="17076" y="1"/>
                      <a:pt x="17076" y="1080"/>
                      <a:pt x="20501" y="1080"/>
                    </a:cubicBezTo>
                    <a:cubicBezTo>
                      <a:pt x="23909" y="1080"/>
                      <a:pt x="23909" y="1"/>
                      <a:pt x="27335" y="1"/>
                    </a:cubicBezTo>
                    <a:cubicBezTo>
                      <a:pt x="30743" y="1"/>
                      <a:pt x="30743" y="1080"/>
                      <a:pt x="34168" y="1080"/>
                    </a:cubicBezTo>
                    <a:cubicBezTo>
                      <a:pt x="37585" y="1080"/>
                      <a:pt x="37585" y="1"/>
                      <a:pt x="41002" y="1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2"/>
              <p:cNvSpPr/>
              <p:nvPr/>
            </p:nvSpPr>
            <p:spPr>
              <a:xfrm>
                <a:off x="716500" y="3066350"/>
                <a:ext cx="1025050" cy="27225"/>
              </a:xfrm>
              <a:custGeom>
                <a:rect b="b" l="l" r="r" t="t"/>
                <a:pathLst>
                  <a:path extrusionOk="0" fill="none" h="1089" w="41002">
                    <a:moveTo>
                      <a:pt x="1" y="0"/>
                    </a:moveTo>
                    <a:cubicBezTo>
                      <a:pt x="3417" y="0"/>
                      <a:pt x="3417" y="1088"/>
                      <a:pt x="6834" y="1088"/>
                    </a:cubicBezTo>
                    <a:cubicBezTo>
                      <a:pt x="10251" y="1088"/>
                      <a:pt x="10251" y="0"/>
                      <a:pt x="13659" y="0"/>
                    </a:cubicBezTo>
                    <a:cubicBezTo>
                      <a:pt x="17076" y="0"/>
                      <a:pt x="17076" y="1088"/>
                      <a:pt x="20501" y="1088"/>
                    </a:cubicBezTo>
                    <a:cubicBezTo>
                      <a:pt x="23909" y="1088"/>
                      <a:pt x="23909" y="0"/>
                      <a:pt x="27335" y="0"/>
                    </a:cubicBezTo>
                    <a:cubicBezTo>
                      <a:pt x="30743" y="0"/>
                      <a:pt x="30743" y="1088"/>
                      <a:pt x="34168" y="1088"/>
                    </a:cubicBezTo>
                    <a:cubicBezTo>
                      <a:pt x="37585" y="1088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2"/>
              <p:cNvSpPr/>
              <p:nvPr/>
            </p:nvSpPr>
            <p:spPr>
              <a:xfrm>
                <a:off x="716500" y="3139725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79"/>
                      <a:pt x="6834" y="1079"/>
                    </a:cubicBezTo>
                    <a:cubicBezTo>
                      <a:pt x="10251" y="1079"/>
                      <a:pt x="10251" y="0"/>
                      <a:pt x="13659" y="0"/>
                    </a:cubicBezTo>
                    <a:cubicBezTo>
                      <a:pt x="17076" y="0"/>
                      <a:pt x="17076" y="1079"/>
                      <a:pt x="20501" y="1079"/>
                    </a:cubicBezTo>
                    <a:cubicBezTo>
                      <a:pt x="23909" y="1079"/>
                      <a:pt x="23909" y="0"/>
                      <a:pt x="27335" y="0"/>
                    </a:cubicBezTo>
                    <a:cubicBezTo>
                      <a:pt x="30743" y="0"/>
                      <a:pt x="30743" y="1079"/>
                      <a:pt x="34168" y="1079"/>
                    </a:cubicBezTo>
                    <a:cubicBezTo>
                      <a:pt x="37585" y="1079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2"/>
              <p:cNvSpPr/>
              <p:nvPr/>
            </p:nvSpPr>
            <p:spPr>
              <a:xfrm>
                <a:off x="716500" y="3212875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716500" y="3286025"/>
                <a:ext cx="1025050" cy="27225"/>
              </a:xfrm>
              <a:custGeom>
                <a:rect b="b" l="l" r="r" t="t"/>
                <a:pathLst>
                  <a:path extrusionOk="0" fill="none" h="1089" w="41002">
                    <a:moveTo>
                      <a:pt x="1" y="0"/>
                    </a:moveTo>
                    <a:cubicBezTo>
                      <a:pt x="3417" y="0"/>
                      <a:pt x="3417" y="1089"/>
                      <a:pt x="6834" y="1089"/>
                    </a:cubicBezTo>
                    <a:cubicBezTo>
                      <a:pt x="10251" y="1089"/>
                      <a:pt x="10251" y="0"/>
                      <a:pt x="13659" y="0"/>
                    </a:cubicBezTo>
                    <a:cubicBezTo>
                      <a:pt x="17076" y="0"/>
                      <a:pt x="17076" y="1089"/>
                      <a:pt x="20501" y="1089"/>
                    </a:cubicBezTo>
                    <a:cubicBezTo>
                      <a:pt x="23909" y="1089"/>
                      <a:pt x="23909" y="0"/>
                      <a:pt x="27335" y="0"/>
                    </a:cubicBezTo>
                    <a:cubicBezTo>
                      <a:pt x="30743" y="0"/>
                      <a:pt x="30743" y="1089"/>
                      <a:pt x="34168" y="1089"/>
                    </a:cubicBezTo>
                    <a:cubicBezTo>
                      <a:pt x="37585" y="1089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716500" y="3359175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716500" y="3432550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716500" y="3505475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7" name="Google Shape;787;p22"/>
            <p:cNvSpPr/>
            <p:nvPr/>
          </p:nvSpPr>
          <p:spPr>
            <a:xfrm>
              <a:off x="7405337" y="1466148"/>
              <a:ext cx="669368" cy="669333"/>
            </a:xfrm>
            <a:custGeom>
              <a:rect b="b" l="l" r="r" t="t"/>
              <a:pathLst>
                <a:path extrusionOk="0" fill="none" h="19554" w="19555">
                  <a:moveTo>
                    <a:pt x="1" y="19554"/>
                  </a:moveTo>
                  <a:lnTo>
                    <a:pt x="19554" y="0"/>
                  </a:lnTo>
                </a:path>
              </a:pathLst>
            </a:custGeom>
            <a:noFill/>
            <a:ln cap="flat" cmpd="sng" w="9025">
              <a:solidFill>
                <a:schemeClr val="accent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8609124" y="4427052"/>
              <a:ext cx="512423" cy="513724"/>
            </a:xfrm>
            <a:custGeom>
              <a:rect b="b" l="l" r="r" t="t"/>
              <a:pathLst>
                <a:path extrusionOk="0" fill="none" h="15008" w="14970">
                  <a:moveTo>
                    <a:pt x="0" y="15007"/>
                  </a:moveTo>
                  <a:lnTo>
                    <a:pt x="14970" y="0"/>
                  </a:lnTo>
                </a:path>
              </a:pathLst>
            </a:custGeom>
            <a:noFill/>
            <a:ln cap="flat" cmpd="sng" w="9025">
              <a:solidFill>
                <a:schemeClr val="accent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6871388" y="4499975"/>
              <a:ext cx="474625" cy="237100"/>
            </a:xfrm>
            <a:custGeom>
              <a:rect b="b" l="l" r="r" t="t"/>
              <a:pathLst>
                <a:path extrusionOk="0" fill="none" h="9484" w="18985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noFill/>
            <a:ln cap="flat" cmpd="sng" w="8475">
              <a:solidFill>
                <a:srgbClr val="9DA8B7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5797925" y="3703250"/>
              <a:ext cx="292000" cy="253700"/>
            </a:xfrm>
            <a:custGeom>
              <a:rect b="b" l="l" r="r" t="t"/>
              <a:pathLst>
                <a:path extrusionOk="0" fill="none" h="10148" w="1168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cap="flat" cmpd="sng" w="6275">
              <a:solidFill>
                <a:schemeClr val="accent4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8313150" y="416450"/>
              <a:ext cx="474625" cy="237100"/>
            </a:xfrm>
            <a:custGeom>
              <a:rect b="b" l="l" r="r" t="t"/>
              <a:pathLst>
                <a:path extrusionOk="0" fill="none" h="9484" w="18985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noFill/>
            <a:ln cap="flat" cmpd="sng" w="8475">
              <a:solidFill>
                <a:srgbClr val="9DA8B7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5924225" y="1800150"/>
              <a:ext cx="292000" cy="253700"/>
            </a:xfrm>
            <a:custGeom>
              <a:rect b="b" l="l" r="r" t="t"/>
              <a:pathLst>
                <a:path extrusionOk="0" fill="none" h="10148" w="1168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cap="flat" cmpd="sng" w="6275">
              <a:solidFill>
                <a:schemeClr val="accent4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5666375" y="1969625"/>
              <a:ext cx="474625" cy="237100"/>
            </a:xfrm>
            <a:custGeom>
              <a:rect b="b" l="l" r="r" t="t"/>
              <a:pathLst>
                <a:path extrusionOk="0" fill="none" h="9484" w="18985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noFill/>
            <a:ln cap="flat" cmpd="sng" w="8475">
              <a:solidFill>
                <a:srgbClr val="9DA8B7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7054013" y="4565125"/>
              <a:ext cx="292000" cy="253700"/>
            </a:xfrm>
            <a:custGeom>
              <a:rect b="b" l="l" r="r" t="t"/>
              <a:pathLst>
                <a:path extrusionOk="0" fill="none" h="10148" w="1168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cap="flat" cmpd="sng" w="6275">
              <a:solidFill>
                <a:schemeClr val="accent4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6695800" y="2938200"/>
              <a:ext cx="567000" cy="567000"/>
            </a:xfrm>
            <a:prstGeom prst="ellipse">
              <a:avLst/>
            </a:prstGeom>
            <a:noFill/>
            <a:ln cap="flat" cmpd="sng" w="9025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6" name="Google Shape;796;p22"/>
          <p:cNvSpPr/>
          <p:nvPr/>
        </p:nvSpPr>
        <p:spPr>
          <a:xfrm>
            <a:off x="453600" y="4257400"/>
            <a:ext cx="51400" cy="50900"/>
          </a:xfrm>
          <a:custGeom>
            <a:rect b="b" l="l" r="r" t="t"/>
            <a:pathLst>
              <a:path extrusionOk="0" h="2036" w="2056">
                <a:moveTo>
                  <a:pt x="2055" y="1027"/>
                </a:moveTo>
                <a:cubicBezTo>
                  <a:pt x="2055" y="457"/>
                  <a:pt x="1599" y="0"/>
                  <a:pt x="1028" y="0"/>
                </a:cubicBezTo>
                <a:cubicBezTo>
                  <a:pt x="457" y="0"/>
                  <a:pt x="1" y="438"/>
                  <a:pt x="1" y="1027"/>
                </a:cubicBezTo>
                <a:cubicBezTo>
                  <a:pt x="1" y="1579"/>
                  <a:pt x="457" y="2035"/>
                  <a:pt x="1028" y="2035"/>
                </a:cubicBezTo>
                <a:cubicBezTo>
                  <a:pt x="1599" y="2035"/>
                  <a:pt x="2055" y="1598"/>
                  <a:pt x="2055" y="10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"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23"/>
          <p:cNvGrpSpPr/>
          <p:nvPr/>
        </p:nvGrpSpPr>
        <p:grpSpPr>
          <a:xfrm flipH="1">
            <a:off x="-2210125" y="-3291674"/>
            <a:ext cx="10804700" cy="7534649"/>
            <a:chOff x="324400" y="-2527824"/>
            <a:chExt cx="10804700" cy="7534649"/>
          </a:xfrm>
        </p:grpSpPr>
        <p:grpSp>
          <p:nvGrpSpPr>
            <p:cNvPr id="799" name="Google Shape;799;p23"/>
            <p:cNvGrpSpPr/>
            <p:nvPr/>
          </p:nvGrpSpPr>
          <p:grpSpPr>
            <a:xfrm>
              <a:off x="324400" y="83075"/>
              <a:ext cx="9085500" cy="4923750"/>
              <a:chOff x="-3028400" y="83075"/>
              <a:chExt cx="9085500" cy="4923750"/>
            </a:xfrm>
          </p:grpSpPr>
          <p:grpSp>
            <p:nvGrpSpPr>
              <p:cNvPr id="800" name="Google Shape;800;p23"/>
              <p:cNvGrpSpPr/>
              <p:nvPr/>
            </p:nvGrpSpPr>
            <p:grpSpPr>
              <a:xfrm>
                <a:off x="-3028400" y="83075"/>
                <a:ext cx="9085500" cy="4923750"/>
                <a:chOff x="-3028400" y="83075"/>
                <a:chExt cx="9085500" cy="4923750"/>
              </a:xfrm>
            </p:grpSpPr>
            <p:sp>
              <p:nvSpPr>
                <p:cNvPr id="801" name="Google Shape;801;p23"/>
                <p:cNvSpPr/>
                <p:nvPr/>
              </p:nvSpPr>
              <p:spPr>
                <a:xfrm>
                  <a:off x="5195775" y="669225"/>
                  <a:ext cx="50200" cy="50900"/>
                </a:xfrm>
                <a:custGeom>
                  <a:rect b="b" l="l" r="r" t="t"/>
                  <a:pathLst>
                    <a:path extrusionOk="0" h="2036" w="2008">
                      <a:moveTo>
                        <a:pt x="2007" y="1032"/>
                      </a:moveTo>
                      <a:cubicBezTo>
                        <a:pt x="2007" y="474"/>
                        <a:pt x="1561" y="1"/>
                        <a:pt x="1004" y="1"/>
                      </a:cubicBezTo>
                      <a:cubicBezTo>
                        <a:pt x="446" y="1"/>
                        <a:pt x="0" y="447"/>
                        <a:pt x="0" y="1032"/>
                      </a:cubicBezTo>
                      <a:cubicBezTo>
                        <a:pt x="0" y="1562"/>
                        <a:pt x="446" y="2035"/>
                        <a:pt x="1004" y="2035"/>
                      </a:cubicBezTo>
                      <a:cubicBezTo>
                        <a:pt x="1561" y="2035"/>
                        <a:pt x="2007" y="1589"/>
                        <a:pt x="2007" y="103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23"/>
                <p:cNvSpPr/>
                <p:nvPr/>
              </p:nvSpPr>
              <p:spPr>
                <a:xfrm>
                  <a:off x="1359775" y="4652725"/>
                  <a:ext cx="50900" cy="50200"/>
                </a:xfrm>
                <a:custGeom>
                  <a:rect b="b" l="l" r="r" t="t"/>
                  <a:pathLst>
                    <a:path extrusionOk="0" h="2008" w="2036">
                      <a:moveTo>
                        <a:pt x="2035" y="1004"/>
                      </a:moveTo>
                      <a:cubicBezTo>
                        <a:pt x="2035" y="447"/>
                        <a:pt x="1589" y="1"/>
                        <a:pt x="1032" y="1"/>
                      </a:cubicBezTo>
                      <a:cubicBezTo>
                        <a:pt x="474" y="1"/>
                        <a:pt x="0" y="447"/>
                        <a:pt x="0" y="1004"/>
                      </a:cubicBezTo>
                      <a:cubicBezTo>
                        <a:pt x="0" y="1562"/>
                        <a:pt x="474" y="2008"/>
                        <a:pt x="1032" y="2008"/>
                      </a:cubicBezTo>
                      <a:cubicBezTo>
                        <a:pt x="1589" y="2008"/>
                        <a:pt x="2035" y="1562"/>
                        <a:pt x="2035" y="10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23"/>
                <p:cNvSpPr/>
                <p:nvPr/>
              </p:nvSpPr>
              <p:spPr>
                <a:xfrm>
                  <a:off x="5252500" y="2911225"/>
                  <a:ext cx="50200" cy="50900"/>
                </a:xfrm>
                <a:custGeom>
                  <a:rect b="b" l="l" r="r" t="t"/>
                  <a:pathLst>
                    <a:path extrusionOk="0" h="2036" w="2008">
                      <a:moveTo>
                        <a:pt x="2008" y="1004"/>
                      </a:moveTo>
                      <a:cubicBezTo>
                        <a:pt x="2008" y="447"/>
                        <a:pt x="1562" y="1"/>
                        <a:pt x="1004" y="1"/>
                      </a:cubicBezTo>
                      <a:cubicBezTo>
                        <a:pt x="446" y="1"/>
                        <a:pt x="0" y="447"/>
                        <a:pt x="0" y="1004"/>
                      </a:cubicBezTo>
                      <a:cubicBezTo>
                        <a:pt x="0" y="1562"/>
                        <a:pt x="446" y="2035"/>
                        <a:pt x="1004" y="2035"/>
                      </a:cubicBezTo>
                      <a:cubicBezTo>
                        <a:pt x="1562" y="2035"/>
                        <a:pt x="2008" y="1562"/>
                        <a:pt x="2008" y="10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23"/>
                <p:cNvSpPr/>
                <p:nvPr/>
              </p:nvSpPr>
              <p:spPr>
                <a:xfrm>
                  <a:off x="-408625" y="4981000"/>
                  <a:ext cx="25800" cy="25825"/>
                </a:xfrm>
                <a:custGeom>
                  <a:rect b="b" l="l" r="r" t="t"/>
                  <a:pathLst>
                    <a:path extrusionOk="0" h="1033" w="1032">
                      <a:moveTo>
                        <a:pt x="1032" y="531"/>
                      </a:moveTo>
                      <a:cubicBezTo>
                        <a:pt x="1032" y="252"/>
                        <a:pt x="809" y="1"/>
                        <a:pt x="530" y="1"/>
                      </a:cubicBezTo>
                      <a:cubicBezTo>
                        <a:pt x="251" y="1"/>
                        <a:pt x="1" y="252"/>
                        <a:pt x="1" y="531"/>
                      </a:cubicBezTo>
                      <a:cubicBezTo>
                        <a:pt x="1" y="809"/>
                        <a:pt x="251" y="1032"/>
                        <a:pt x="530" y="1032"/>
                      </a:cubicBezTo>
                      <a:cubicBezTo>
                        <a:pt x="837" y="1032"/>
                        <a:pt x="1032" y="809"/>
                        <a:pt x="1032" y="53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23"/>
                <p:cNvSpPr/>
                <p:nvPr/>
              </p:nvSpPr>
              <p:spPr>
                <a:xfrm>
                  <a:off x="2162200" y="222875"/>
                  <a:ext cx="26525" cy="26500"/>
                </a:xfrm>
                <a:custGeom>
                  <a:rect b="b" l="l" r="r" t="t"/>
                  <a:pathLst>
                    <a:path extrusionOk="0" h="1060" w="1061">
                      <a:moveTo>
                        <a:pt x="1060" y="530"/>
                      </a:moveTo>
                      <a:cubicBezTo>
                        <a:pt x="1060" y="251"/>
                        <a:pt x="809" y="0"/>
                        <a:pt x="530" y="0"/>
                      </a:cubicBezTo>
                      <a:cubicBezTo>
                        <a:pt x="252" y="0"/>
                        <a:pt x="1" y="251"/>
                        <a:pt x="1" y="530"/>
                      </a:cubicBezTo>
                      <a:cubicBezTo>
                        <a:pt x="1" y="808"/>
                        <a:pt x="252" y="1059"/>
                        <a:pt x="530" y="1059"/>
                      </a:cubicBezTo>
                      <a:cubicBezTo>
                        <a:pt x="809" y="1059"/>
                        <a:pt x="1060" y="836"/>
                        <a:pt x="1060" y="53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23"/>
                <p:cNvSpPr/>
                <p:nvPr/>
              </p:nvSpPr>
              <p:spPr>
                <a:xfrm>
                  <a:off x="-636000" y="83075"/>
                  <a:ext cx="26500" cy="26525"/>
                </a:xfrm>
                <a:custGeom>
                  <a:rect b="b" l="l" r="r" t="t"/>
                  <a:pathLst>
                    <a:path extrusionOk="0" h="1061" w="1060">
                      <a:moveTo>
                        <a:pt x="1060" y="531"/>
                      </a:moveTo>
                      <a:cubicBezTo>
                        <a:pt x="1060" y="809"/>
                        <a:pt x="809" y="1060"/>
                        <a:pt x="530" y="1060"/>
                      </a:cubicBezTo>
                      <a:cubicBezTo>
                        <a:pt x="224" y="1060"/>
                        <a:pt x="1" y="809"/>
                        <a:pt x="1" y="531"/>
                      </a:cubicBezTo>
                      <a:cubicBezTo>
                        <a:pt x="1" y="224"/>
                        <a:pt x="224" y="1"/>
                        <a:pt x="530" y="1"/>
                      </a:cubicBezTo>
                      <a:cubicBezTo>
                        <a:pt x="809" y="1"/>
                        <a:pt x="1060" y="224"/>
                        <a:pt x="1060" y="53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23"/>
                <p:cNvSpPr/>
                <p:nvPr/>
              </p:nvSpPr>
              <p:spPr>
                <a:xfrm>
                  <a:off x="6031300" y="3965525"/>
                  <a:ext cx="25800" cy="26500"/>
                </a:xfrm>
                <a:custGeom>
                  <a:rect b="b" l="l" r="r" t="t"/>
                  <a:pathLst>
                    <a:path extrusionOk="0" h="1060" w="1032">
                      <a:moveTo>
                        <a:pt x="1032" y="530"/>
                      </a:moveTo>
                      <a:cubicBezTo>
                        <a:pt x="1032" y="251"/>
                        <a:pt x="781" y="0"/>
                        <a:pt x="502" y="0"/>
                      </a:cubicBezTo>
                      <a:cubicBezTo>
                        <a:pt x="224" y="0"/>
                        <a:pt x="1" y="251"/>
                        <a:pt x="1" y="530"/>
                      </a:cubicBezTo>
                      <a:cubicBezTo>
                        <a:pt x="1" y="809"/>
                        <a:pt x="224" y="1059"/>
                        <a:pt x="502" y="1059"/>
                      </a:cubicBezTo>
                      <a:cubicBezTo>
                        <a:pt x="781" y="1059"/>
                        <a:pt x="1032" y="809"/>
                        <a:pt x="1032" y="53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23"/>
                <p:cNvSpPr/>
                <p:nvPr/>
              </p:nvSpPr>
              <p:spPr>
                <a:xfrm>
                  <a:off x="-3028400" y="1349375"/>
                  <a:ext cx="32775" cy="33475"/>
                </a:xfrm>
                <a:custGeom>
                  <a:rect b="b" l="l" r="r" t="t"/>
                  <a:pathLst>
                    <a:path extrusionOk="0" h="1339" w="1311">
                      <a:moveTo>
                        <a:pt x="1311" y="670"/>
                      </a:moveTo>
                      <a:cubicBezTo>
                        <a:pt x="1311" y="1032"/>
                        <a:pt x="1004" y="1339"/>
                        <a:pt x="642" y="1339"/>
                      </a:cubicBezTo>
                      <a:cubicBezTo>
                        <a:pt x="280" y="1339"/>
                        <a:pt x="1" y="1032"/>
                        <a:pt x="1" y="670"/>
                      </a:cubicBezTo>
                      <a:cubicBezTo>
                        <a:pt x="1" y="307"/>
                        <a:pt x="280" y="1"/>
                        <a:pt x="642" y="1"/>
                      </a:cubicBezTo>
                      <a:cubicBezTo>
                        <a:pt x="1004" y="1"/>
                        <a:pt x="1311" y="307"/>
                        <a:pt x="1311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23"/>
                <p:cNvSpPr/>
                <p:nvPr/>
              </p:nvSpPr>
              <p:spPr>
                <a:xfrm>
                  <a:off x="5580425" y="3443375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1338" y="670"/>
                      </a:moveTo>
                      <a:cubicBezTo>
                        <a:pt x="1338" y="279"/>
                        <a:pt x="1032" y="1"/>
                        <a:pt x="669" y="1"/>
                      </a:cubicBezTo>
                      <a:cubicBezTo>
                        <a:pt x="335" y="1"/>
                        <a:pt x="0" y="335"/>
                        <a:pt x="0" y="670"/>
                      </a:cubicBezTo>
                      <a:cubicBezTo>
                        <a:pt x="0" y="1032"/>
                        <a:pt x="335" y="1339"/>
                        <a:pt x="669" y="1339"/>
                      </a:cubicBezTo>
                      <a:cubicBezTo>
                        <a:pt x="1032" y="1339"/>
                        <a:pt x="1338" y="1060"/>
                        <a:pt x="1338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23"/>
                <p:cNvSpPr/>
                <p:nvPr/>
              </p:nvSpPr>
              <p:spPr>
                <a:xfrm>
                  <a:off x="3171200" y="889988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1338" y="670"/>
                      </a:moveTo>
                      <a:cubicBezTo>
                        <a:pt x="1338" y="280"/>
                        <a:pt x="1031" y="1"/>
                        <a:pt x="669" y="1"/>
                      </a:cubicBezTo>
                      <a:cubicBezTo>
                        <a:pt x="335" y="1"/>
                        <a:pt x="0" y="335"/>
                        <a:pt x="0" y="670"/>
                      </a:cubicBezTo>
                      <a:cubicBezTo>
                        <a:pt x="0" y="1060"/>
                        <a:pt x="335" y="1339"/>
                        <a:pt x="669" y="1339"/>
                      </a:cubicBezTo>
                      <a:cubicBezTo>
                        <a:pt x="1031" y="1339"/>
                        <a:pt x="1338" y="1060"/>
                        <a:pt x="1338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11" name="Google Shape;811;p23"/>
              <p:cNvSpPr/>
              <p:nvPr/>
            </p:nvSpPr>
            <p:spPr>
              <a:xfrm>
                <a:off x="5337525" y="474887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2" name="Google Shape;812;p23"/>
            <p:cNvSpPr/>
            <p:nvPr/>
          </p:nvSpPr>
          <p:spPr>
            <a:xfrm flipH="1" rot="-3762328">
              <a:off x="6267827" y="-2882383"/>
              <a:ext cx="1862634" cy="6606679"/>
            </a:xfrm>
            <a:custGeom>
              <a:rect b="b" l="l" r="r" t="t"/>
              <a:pathLst>
                <a:path extrusionOk="0" h="108714" w="38776">
                  <a:moveTo>
                    <a:pt x="19792" y="108714"/>
                  </a:moveTo>
                  <a:cubicBezTo>
                    <a:pt x="29521" y="94386"/>
                    <a:pt x="32810" y="82511"/>
                    <a:pt x="30803" y="68239"/>
                  </a:cubicBezTo>
                  <a:cubicBezTo>
                    <a:pt x="29883" y="61744"/>
                    <a:pt x="27486" y="54719"/>
                    <a:pt x="25925" y="48336"/>
                  </a:cubicBezTo>
                  <a:cubicBezTo>
                    <a:pt x="19374" y="21826"/>
                    <a:pt x="27625" y="8474"/>
                    <a:pt x="38775" y="0"/>
                  </a:cubicBezTo>
                  <a:lnTo>
                    <a:pt x="1" y="0"/>
                  </a:lnTo>
                  <a:lnTo>
                    <a:pt x="1" y="10871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 flipH="1" rot="-3771929">
              <a:off x="6697903" y="-1186662"/>
              <a:ext cx="1478253" cy="5136990"/>
            </a:xfrm>
            <a:custGeom>
              <a:rect b="b" l="l" r="r" t="t"/>
              <a:pathLst>
                <a:path extrusionOk="0" fill="none" h="108631" w="30775">
                  <a:moveTo>
                    <a:pt x="10008" y="1"/>
                  </a:moveTo>
                  <a:cubicBezTo>
                    <a:pt x="251" y="14970"/>
                    <a:pt x="0" y="37577"/>
                    <a:pt x="6356" y="52462"/>
                  </a:cubicBezTo>
                  <a:cubicBezTo>
                    <a:pt x="10063" y="61243"/>
                    <a:pt x="14719" y="66455"/>
                    <a:pt x="18844" y="72031"/>
                  </a:cubicBezTo>
                  <a:cubicBezTo>
                    <a:pt x="28155" y="84574"/>
                    <a:pt x="30775" y="96310"/>
                    <a:pt x="28405" y="108631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9050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 flipH="1" rot="-3771929">
              <a:off x="6160490" y="-2288923"/>
              <a:ext cx="3680863" cy="5143563"/>
            </a:xfrm>
            <a:custGeom>
              <a:rect b="b" l="l" r="r" t="t"/>
              <a:pathLst>
                <a:path extrusionOk="0" h="108770" w="76630">
                  <a:moveTo>
                    <a:pt x="48642" y="0"/>
                  </a:moveTo>
                  <a:lnTo>
                    <a:pt x="0" y="0"/>
                  </a:lnTo>
                  <a:lnTo>
                    <a:pt x="0" y="108769"/>
                  </a:lnTo>
                  <a:lnTo>
                    <a:pt x="73145" y="108769"/>
                  </a:lnTo>
                  <a:cubicBezTo>
                    <a:pt x="73145" y="108769"/>
                    <a:pt x="76629" y="91738"/>
                    <a:pt x="63500" y="74566"/>
                  </a:cubicBezTo>
                  <a:cubicBezTo>
                    <a:pt x="44155" y="49172"/>
                    <a:pt x="38050" y="28767"/>
                    <a:pt x="486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 flipH="1" rot="-3771929">
              <a:off x="6657584" y="-1475629"/>
              <a:ext cx="1853209" cy="5143563"/>
            </a:xfrm>
            <a:custGeom>
              <a:rect b="b" l="l" r="r" t="t"/>
              <a:pathLst>
                <a:path extrusionOk="0" fill="none" h="108770" w="38581">
                  <a:moveTo>
                    <a:pt x="35096" y="108769"/>
                  </a:moveTo>
                  <a:cubicBezTo>
                    <a:pt x="35096" y="108769"/>
                    <a:pt x="38580" y="91738"/>
                    <a:pt x="25451" y="74566"/>
                  </a:cubicBezTo>
                  <a:cubicBezTo>
                    <a:pt x="6078" y="49172"/>
                    <a:pt x="1" y="28823"/>
                    <a:pt x="10566" y="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26475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6" name="Google Shape;816;p23"/>
          <p:cNvSpPr/>
          <p:nvPr/>
        </p:nvSpPr>
        <p:spPr>
          <a:xfrm flipH="1">
            <a:off x="8525670" y="2538173"/>
            <a:ext cx="669368" cy="669333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3"/>
          <p:cNvSpPr/>
          <p:nvPr/>
        </p:nvSpPr>
        <p:spPr>
          <a:xfrm flipH="1">
            <a:off x="-497" y="4004127"/>
            <a:ext cx="512423" cy="513724"/>
          </a:xfrm>
          <a:custGeom>
            <a:rect b="b" l="l" r="r" t="t"/>
            <a:pathLst>
              <a:path extrusionOk="0" fill="none" h="15008" w="14970">
                <a:moveTo>
                  <a:pt x="0" y="15007"/>
                </a:moveTo>
                <a:lnTo>
                  <a:pt x="14970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3"/>
          <p:cNvSpPr/>
          <p:nvPr/>
        </p:nvSpPr>
        <p:spPr>
          <a:xfrm flipH="1">
            <a:off x="6982350" y="118950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3"/>
          <p:cNvSpPr/>
          <p:nvPr/>
        </p:nvSpPr>
        <p:spPr>
          <a:xfrm flipH="1">
            <a:off x="2477275" y="151525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3"/>
          <p:cNvSpPr/>
          <p:nvPr/>
        </p:nvSpPr>
        <p:spPr>
          <a:xfrm flipH="1">
            <a:off x="197725" y="286675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3"/>
          <p:cNvSpPr/>
          <p:nvPr/>
        </p:nvSpPr>
        <p:spPr>
          <a:xfrm flipH="1">
            <a:off x="6982350" y="18410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3"/>
          <p:cNvSpPr/>
          <p:nvPr/>
        </p:nvSpPr>
        <p:spPr>
          <a:xfrm flipH="1">
            <a:off x="8280150" y="4264050"/>
            <a:ext cx="567000" cy="567000"/>
          </a:xfrm>
          <a:prstGeom prst="ellipse">
            <a:avLst/>
          </a:prstGeom>
          <a:noFill/>
          <a:ln cap="flat" cmpd="sng" w="90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3"/>
          <p:cNvSpPr txBox="1"/>
          <p:nvPr>
            <p:ph type="title"/>
          </p:nvPr>
        </p:nvSpPr>
        <p:spPr>
          <a:xfrm>
            <a:off x="713225" y="1181225"/>
            <a:ext cx="3672000" cy="144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>
                <a:solidFill>
                  <a:schemeClr val="accent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sp>
        <p:nvSpPr>
          <p:cNvPr id="824" name="Google Shape;824;p23"/>
          <p:cNvSpPr txBox="1"/>
          <p:nvPr>
            <p:ph idx="1" type="subTitle"/>
          </p:nvPr>
        </p:nvSpPr>
        <p:spPr>
          <a:xfrm>
            <a:off x="728000" y="2813450"/>
            <a:ext cx="4029300" cy="10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24"/>
          <p:cNvGrpSpPr/>
          <p:nvPr/>
        </p:nvGrpSpPr>
        <p:grpSpPr>
          <a:xfrm flipH="1">
            <a:off x="-2051625" y="-3161949"/>
            <a:ext cx="10804700" cy="7534649"/>
            <a:chOff x="324400" y="-2527824"/>
            <a:chExt cx="10804700" cy="7534649"/>
          </a:xfrm>
        </p:grpSpPr>
        <p:grpSp>
          <p:nvGrpSpPr>
            <p:cNvPr id="827" name="Google Shape;827;p24"/>
            <p:cNvGrpSpPr/>
            <p:nvPr/>
          </p:nvGrpSpPr>
          <p:grpSpPr>
            <a:xfrm>
              <a:off x="324400" y="83075"/>
              <a:ext cx="9085500" cy="4923750"/>
              <a:chOff x="-3028400" y="83075"/>
              <a:chExt cx="9085500" cy="4923750"/>
            </a:xfrm>
          </p:grpSpPr>
          <p:grpSp>
            <p:nvGrpSpPr>
              <p:cNvPr id="828" name="Google Shape;828;p24"/>
              <p:cNvGrpSpPr/>
              <p:nvPr/>
            </p:nvGrpSpPr>
            <p:grpSpPr>
              <a:xfrm>
                <a:off x="-3028400" y="83075"/>
                <a:ext cx="9085500" cy="4923750"/>
                <a:chOff x="-3028400" y="83075"/>
                <a:chExt cx="9085500" cy="4923750"/>
              </a:xfrm>
            </p:grpSpPr>
            <p:sp>
              <p:nvSpPr>
                <p:cNvPr id="829" name="Google Shape;829;p24"/>
                <p:cNvSpPr/>
                <p:nvPr/>
              </p:nvSpPr>
              <p:spPr>
                <a:xfrm>
                  <a:off x="5195775" y="669225"/>
                  <a:ext cx="50200" cy="50900"/>
                </a:xfrm>
                <a:custGeom>
                  <a:rect b="b" l="l" r="r" t="t"/>
                  <a:pathLst>
                    <a:path extrusionOk="0" h="2036" w="2008">
                      <a:moveTo>
                        <a:pt x="2007" y="1032"/>
                      </a:moveTo>
                      <a:cubicBezTo>
                        <a:pt x="2007" y="474"/>
                        <a:pt x="1561" y="1"/>
                        <a:pt x="1004" y="1"/>
                      </a:cubicBezTo>
                      <a:cubicBezTo>
                        <a:pt x="446" y="1"/>
                        <a:pt x="0" y="447"/>
                        <a:pt x="0" y="1032"/>
                      </a:cubicBezTo>
                      <a:cubicBezTo>
                        <a:pt x="0" y="1562"/>
                        <a:pt x="446" y="2035"/>
                        <a:pt x="1004" y="2035"/>
                      </a:cubicBezTo>
                      <a:cubicBezTo>
                        <a:pt x="1561" y="2035"/>
                        <a:pt x="2007" y="1589"/>
                        <a:pt x="2007" y="103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24"/>
                <p:cNvSpPr/>
                <p:nvPr/>
              </p:nvSpPr>
              <p:spPr>
                <a:xfrm>
                  <a:off x="1359775" y="4652725"/>
                  <a:ext cx="50900" cy="50200"/>
                </a:xfrm>
                <a:custGeom>
                  <a:rect b="b" l="l" r="r" t="t"/>
                  <a:pathLst>
                    <a:path extrusionOk="0" h="2008" w="2036">
                      <a:moveTo>
                        <a:pt x="2035" y="1004"/>
                      </a:moveTo>
                      <a:cubicBezTo>
                        <a:pt x="2035" y="447"/>
                        <a:pt x="1589" y="1"/>
                        <a:pt x="1032" y="1"/>
                      </a:cubicBezTo>
                      <a:cubicBezTo>
                        <a:pt x="474" y="1"/>
                        <a:pt x="0" y="447"/>
                        <a:pt x="0" y="1004"/>
                      </a:cubicBezTo>
                      <a:cubicBezTo>
                        <a:pt x="0" y="1562"/>
                        <a:pt x="474" y="2008"/>
                        <a:pt x="1032" y="2008"/>
                      </a:cubicBezTo>
                      <a:cubicBezTo>
                        <a:pt x="1589" y="2008"/>
                        <a:pt x="2035" y="1562"/>
                        <a:pt x="2035" y="10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" name="Google Shape;831;p24"/>
                <p:cNvSpPr/>
                <p:nvPr/>
              </p:nvSpPr>
              <p:spPr>
                <a:xfrm>
                  <a:off x="5252500" y="2911225"/>
                  <a:ext cx="50200" cy="50900"/>
                </a:xfrm>
                <a:custGeom>
                  <a:rect b="b" l="l" r="r" t="t"/>
                  <a:pathLst>
                    <a:path extrusionOk="0" h="2036" w="2008">
                      <a:moveTo>
                        <a:pt x="2008" y="1004"/>
                      </a:moveTo>
                      <a:cubicBezTo>
                        <a:pt x="2008" y="447"/>
                        <a:pt x="1562" y="1"/>
                        <a:pt x="1004" y="1"/>
                      </a:cubicBezTo>
                      <a:cubicBezTo>
                        <a:pt x="446" y="1"/>
                        <a:pt x="0" y="447"/>
                        <a:pt x="0" y="1004"/>
                      </a:cubicBezTo>
                      <a:cubicBezTo>
                        <a:pt x="0" y="1562"/>
                        <a:pt x="446" y="2035"/>
                        <a:pt x="1004" y="2035"/>
                      </a:cubicBezTo>
                      <a:cubicBezTo>
                        <a:pt x="1562" y="2035"/>
                        <a:pt x="2008" y="1562"/>
                        <a:pt x="2008" y="10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24"/>
                <p:cNvSpPr/>
                <p:nvPr/>
              </p:nvSpPr>
              <p:spPr>
                <a:xfrm>
                  <a:off x="-408625" y="4981000"/>
                  <a:ext cx="25800" cy="25825"/>
                </a:xfrm>
                <a:custGeom>
                  <a:rect b="b" l="l" r="r" t="t"/>
                  <a:pathLst>
                    <a:path extrusionOk="0" h="1033" w="1032">
                      <a:moveTo>
                        <a:pt x="1032" y="531"/>
                      </a:moveTo>
                      <a:cubicBezTo>
                        <a:pt x="1032" y="252"/>
                        <a:pt x="809" y="1"/>
                        <a:pt x="530" y="1"/>
                      </a:cubicBezTo>
                      <a:cubicBezTo>
                        <a:pt x="251" y="1"/>
                        <a:pt x="1" y="252"/>
                        <a:pt x="1" y="531"/>
                      </a:cubicBezTo>
                      <a:cubicBezTo>
                        <a:pt x="1" y="809"/>
                        <a:pt x="251" y="1032"/>
                        <a:pt x="530" y="1032"/>
                      </a:cubicBezTo>
                      <a:cubicBezTo>
                        <a:pt x="837" y="1032"/>
                        <a:pt x="1032" y="809"/>
                        <a:pt x="1032" y="53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24"/>
                <p:cNvSpPr/>
                <p:nvPr/>
              </p:nvSpPr>
              <p:spPr>
                <a:xfrm>
                  <a:off x="2162200" y="222875"/>
                  <a:ext cx="26525" cy="26500"/>
                </a:xfrm>
                <a:custGeom>
                  <a:rect b="b" l="l" r="r" t="t"/>
                  <a:pathLst>
                    <a:path extrusionOk="0" h="1060" w="1061">
                      <a:moveTo>
                        <a:pt x="1060" y="530"/>
                      </a:moveTo>
                      <a:cubicBezTo>
                        <a:pt x="1060" y="251"/>
                        <a:pt x="809" y="0"/>
                        <a:pt x="530" y="0"/>
                      </a:cubicBezTo>
                      <a:cubicBezTo>
                        <a:pt x="252" y="0"/>
                        <a:pt x="1" y="251"/>
                        <a:pt x="1" y="530"/>
                      </a:cubicBezTo>
                      <a:cubicBezTo>
                        <a:pt x="1" y="808"/>
                        <a:pt x="252" y="1059"/>
                        <a:pt x="530" y="1059"/>
                      </a:cubicBezTo>
                      <a:cubicBezTo>
                        <a:pt x="809" y="1059"/>
                        <a:pt x="1060" y="836"/>
                        <a:pt x="1060" y="53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24"/>
                <p:cNvSpPr/>
                <p:nvPr/>
              </p:nvSpPr>
              <p:spPr>
                <a:xfrm>
                  <a:off x="-636000" y="83075"/>
                  <a:ext cx="26500" cy="26525"/>
                </a:xfrm>
                <a:custGeom>
                  <a:rect b="b" l="l" r="r" t="t"/>
                  <a:pathLst>
                    <a:path extrusionOk="0" h="1061" w="1060">
                      <a:moveTo>
                        <a:pt x="1060" y="531"/>
                      </a:moveTo>
                      <a:cubicBezTo>
                        <a:pt x="1060" y="809"/>
                        <a:pt x="809" y="1060"/>
                        <a:pt x="530" y="1060"/>
                      </a:cubicBezTo>
                      <a:cubicBezTo>
                        <a:pt x="224" y="1060"/>
                        <a:pt x="1" y="809"/>
                        <a:pt x="1" y="531"/>
                      </a:cubicBezTo>
                      <a:cubicBezTo>
                        <a:pt x="1" y="224"/>
                        <a:pt x="224" y="1"/>
                        <a:pt x="530" y="1"/>
                      </a:cubicBezTo>
                      <a:cubicBezTo>
                        <a:pt x="809" y="1"/>
                        <a:pt x="1060" y="224"/>
                        <a:pt x="1060" y="53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5" name="Google Shape;835;p24"/>
                <p:cNvSpPr/>
                <p:nvPr/>
              </p:nvSpPr>
              <p:spPr>
                <a:xfrm>
                  <a:off x="6031300" y="3965525"/>
                  <a:ext cx="25800" cy="26500"/>
                </a:xfrm>
                <a:custGeom>
                  <a:rect b="b" l="l" r="r" t="t"/>
                  <a:pathLst>
                    <a:path extrusionOk="0" h="1060" w="1032">
                      <a:moveTo>
                        <a:pt x="1032" y="530"/>
                      </a:moveTo>
                      <a:cubicBezTo>
                        <a:pt x="1032" y="251"/>
                        <a:pt x="781" y="0"/>
                        <a:pt x="502" y="0"/>
                      </a:cubicBezTo>
                      <a:cubicBezTo>
                        <a:pt x="224" y="0"/>
                        <a:pt x="1" y="251"/>
                        <a:pt x="1" y="530"/>
                      </a:cubicBezTo>
                      <a:cubicBezTo>
                        <a:pt x="1" y="809"/>
                        <a:pt x="224" y="1059"/>
                        <a:pt x="502" y="1059"/>
                      </a:cubicBezTo>
                      <a:cubicBezTo>
                        <a:pt x="781" y="1059"/>
                        <a:pt x="1032" y="809"/>
                        <a:pt x="1032" y="53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24"/>
                <p:cNvSpPr/>
                <p:nvPr/>
              </p:nvSpPr>
              <p:spPr>
                <a:xfrm>
                  <a:off x="-3028400" y="1349375"/>
                  <a:ext cx="32775" cy="33475"/>
                </a:xfrm>
                <a:custGeom>
                  <a:rect b="b" l="l" r="r" t="t"/>
                  <a:pathLst>
                    <a:path extrusionOk="0" h="1339" w="1311">
                      <a:moveTo>
                        <a:pt x="1311" y="670"/>
                      </a:moveTo>
                      <a:cubicBezTo>
                        <a:pt x="1311" y="1032"/>
                        <a:pt x="1004" y="1339"/>
                        <a:pt x="642" y="1339"/>
                      </a:cubicBezTo>
                      <a:cubicBezTo>
                        <a:pt x="280" y="1339"/>
                        <a:pt x="1" y="1032"/>
                        <a:pt x="1" y="670"/>
                      </a:cubicBezTo>
                      <a:cubicBezTo>
                        <a:pt x="1" y="307"/>
                        <a:pt x="280" y="1"/>
                        <a:pt x="642" y="1"/>
                      </a:cubicBezTo>
                      <a:cubicBezTo>
                        <a:pt x="1004" y="1"/>
                        <a:pt x="1311" y="307"/>
                        <a:pt x="1311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24"/>
                <p:cNvSpPr/>
                <p:nvPr/>
              </p:nvSpPr>
              <p:spPr>
                <a:xfrm>
                  <a:off x="5580425" y="3443375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1338" y="670"/>
                      </a:moveTo>
                      <a:cubicBezTo>
                        <a:pt x="1338" y="279"/>
                        <a:pt x="1032" y="1"/>
                        <a:pt x="669" y="1"/>
                      </a:cubicBezTo>
                      <a:cubicBezTo>
                        <a:pt x="335" y="1"/>
                        <a:pt x="0" y="335"/>
                        <a:pt x="0" y="670"/>
                      </a:cubicBezTo>
                      <a:cubicBezTo>
                        <a:pt x="0" y="1032"/>
                        <a:pt x="335" y="1339"/>
                        <a:pt x="669" y="1339"/>
                      </a:cubicBezTo>
                      <a:cubicBezTo>
                        <a:pt x="1032" y="1339"/>
                        <a:pt x="1338" y="1060"/>
                        <a:pt x="1338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8" name="Google Shape;838;p24"/>
                <p:cNvSpPr/>
                <p:nvPr/>
              </p:nvSpPr>
              <p:spPr>
                <a:xfrm>
                  <a:off x="3171200" y="889988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1338" y="670"/>
                      </a:moveTo>
                      <a:cubicBezTo>
                        <a:pt x="1338" y="280"/>
                        <a:pt x="1031" y="1"/>
                        <a:pt x="669" y="1"/>
                      </a:cubicBezTo>
                      <a:cubicBezTo>
                        <a:pt x="335" y="1"/>
                        <a:pt x="0" y="335"/>
                        <a:pt x="0" y="670"/>
                      </a:cubicBezTo>
                      <a:cubicBezTo>
                        <a:pt x="0" y="1060"/>
                        <a:pt x="335" y="1339"/>
                        <a:pt x="669" y="1339"/>
                      </a:cubicBezTo>
                      <a:cubicBezTo>
                        <a:pt x="1031" y="1339"/>
                        <a:pt x="1338" y="1060"/>
                        <a:pt x="1338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39" name="Google Shape;839;p24"/>
              <p:cNvSpPr/>
              <p:nvPr/>
            </p:nvSpPr>
            <p:spPr>
              <a:xfrm>
                <a:off x="5337525" y="474887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0" name="Google Shape;840;p24"/>
            <p:cNvSpPr/>
            <p:nvPr/>
          </p:nvSpPr>
          <p:spPr>
            <a:xfrm flipH="1" rot="-3762328">
              <a:off x="6267827" y="-2882383"/>
              <a:ext cx="1862634" cy="6606679"/>
            </a:xfrm>
            <a:custGeom>
              <a:rect b="b" l="l" r="r" t="t"/>
              <a:pathLst>
                <a:path extrusionOk="0" h="108714" w="38776">
                  <a:moveTo>
                    <a:pt x="19792" y="108714"/>
                  </a:moveTo>
                  <a:cubicBezTo>
                    <a:pt x="29521" y="94386"/>
                    <a:pt x="32810" y="82511"/>
                    <a:pt x="30803" y="68239"/>
                  </a:cubicBezTo>
                  <a:cubicBezTo>
                    <a:pt x="29883" y="61744"/>
                    <a:pt x="27486" y="54719"/>
                    <a:pt x="25925" y="48336"/>
                  </a:cubicBezTo>
                  <a:cubicBezTo>
                    <a:pt x="19374" y="21826"/>
                    <a:pt x="27625" y="8474"/>
                    <a:pt x="38775" y="0"/>
                  </a:cubicBezTo>
                  <a:lnTo>
                    <a:pt x="1" y="0"/>
                  </a:lnTo>
                  <a:lnTo>
                    <a:pt x="1" y="10871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 flipH="1" rot="-3771929">
              <a:off x="6697903" y="-1186662"/>
              <a:ext cx="1478253" cy="5136990"/>
            </a:xfrm>
            <a:custGeom>
              <a:rect b="b" l="l" r="r" t="t"/>
              <a:pathLst>
                <a:path extrusionOk="0" fill="none" h="108631" w="30775">
                  <a:moveTo>
                    <a:pt x="10008" y="1"/>
                  </a:moveTo>
                  <a:cubicBezTo>
                    <a:pt x="251" y="14970"/>
                    <a:pt x="0" y="37577"/>
                    <a:pt x="6356" y="52462"/>
                  </a:cubicBezTo>
                  <a:cubicBezTo>
                    <a:pt x="10063" y="61243"/>
                    <a:pt x="14719" y="66455"/>
                    <a:pt x="18844" y="72031"/>
                  </a:cubicBezTo>
                  <a:cubicBezTo>
                    <a:pt x="28155" y="84574"/>
                    <a:pt x="30775" y="96310"/>
                    <a:pt x="28405" y="108631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9050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 flipH="1" rot="-3771929">
              <a:off x="6160490" y="-2288923"/>
              <a:ext cx="3680863" cy="5143563"/>
            </a:xfrm>
            <a:custGeom>
              <a:rect b="b" l="l" r="r" t="t"/>
              <a:pathLst>
                <a:path extrusionOk="0" h="108770" w="76630">
                  <a:moveTo>
                    <a:pt x="48642" y="0"/>
                  </a:moveTo>
                  <a:lnTo>
                    <a:pt x="0" y="0"/>
                  </a:lnTo>
                  <a:lnTo>
                    <a:pt x="0" y="108769"/>
                  </a:lnTo>
                  <a:lnTo>
                    <a:pt x="73145" y="108769"/>
                  </a:lnTo>
                  <a:cubicBezTo>
                    <a:pt x="73145" y="108769"/>
                    <a:pt x="76629" y="91738"/>
                    <a:pt x="63500" y="74566"/>
                  </a:cubicBezTo>
                  <a:cubicBezTo>
                    <a:pt x="44155" y="49172"/>
                    <a:pt x="38050" y="28767"/>
                    <a:pt x="486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 flipH="1" rot="-3771929">
              <a:off x="6657584" y="-1475629"/>
              <a:ext cx="1853209" cy="5143563"/>
            </a:xfrm>
            <a:custGeom>
              <a:rect b="b" l="l" r="r" t="t"/>
              <a:pathLst>
                <a:path extrusionOk="0" fill="none" h="108770" w="38581">
                  <a:moveTo>
                    <a:pt x="35096" y="108769"/>
                  </a:moveTo>
                  <a:cubicBezTo>
                    <a:pt x="35096" y="108769"/>
                    <a:pt x="38580" y="91738"/>
                    <a:pt x="25451" y="74566"/>
                  </a:cubicBezTo>
                  <a:cubicBezTo>
                    <a:pt x="6078" y="49172"/>
                    <a:pt x="1" y="28823"/>
                    <a:pt x="10566" y="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26475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4" name="Google Shape;844;p24"/>
          <p:cNvSpPr txBox="1"/>
          <p:nvPr>
            <p:ph type="title"/>
          </p:nvPr>
        </p:nvSpPr>
        <p:spPr>
          <a:xfrm>
            <a:off x="3874450" y="1616100"/>
            <a:ext cx="455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5" name="Google Shape;845;p24"/>
          <p:cNvSpPr txBox="1"/>
          <p:nvPr>
            <p:ph idx="1" type="subTitle"/>
          </p:nvPr>
        </p:nvSpPr>
        <p:spPr>
          <a:xfrm>
            <a:off x="4304500" y="2188800"/>
            <a:ext cx="4124400" cy="13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846" name="Google Shape;846;p24"/>
          <p:cNvSpPr/>
          <p:nvPr/>
        </p:nvSpPr>
        <p:spPr>
          <a:xfrm flipH="1">
            <a:off x="3755575" y="4748825"/>
            <a:ext cx="50900" cy="50200"/>
          </a:xfrm>
          <a:custGeom>
            <a:rect b="b" l="l" r="r" t="t"/>
            <a:pathLst>
              <a:path extrusionOk="0" h="2008" w="2036">
                <a:moveTo>
                  <a:pt x="2035" y="1004"/>
                </a:moveTo>
                <a:cubicBezTo>
                  <a:pt x="2035" y="447"/>
                  <a:pt x="1589" y="1"/>
                  <a:pt x="1032" y="1"/>
                </a:cubicBezTo>
                <a:cubicBezTo>
                  <a:pt x="474" y="1"/>
                  <a:pt x="0" y="447"/>
                  <a:pt x="0" y="1004"/>
                </a:cubicBezTo>
                <a:cubicBezTo>
                  <a:pt x="0" y="1562"/>
                  <a:pt x="474" y="2008"/>
                  <a:pt x="1032" y="2008"/>
                </a:cubicBezTo>
                <a:cubicBezTo>
                  <a:pt x="1589" y="2008"/>
                  <a:pt x="2035" y="1562"/>
                  <a:pt x="2035" y="10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7" name="Google Shape;847;p24"/>
          <p:cNvGrpSpPr/>
          <p:nvPr/>
        </p:nvGrpSpPr>
        <p:grpSpPr>
          <a:xfrm flipH="1">
            <a:off x="963050" y="4888988"/>
            <a:ext cx="1025050" cy="539075"/>
            <a:chOff x="716500" y="2993400"/>
            <a:chExt cx="1025050" cy="539075"/>
          </a:xfrm>
        </p:grpSpPr>
        <p:sp>
          <p:nvSpPr>
            <p:cNvPr id="848" name="Google Shape;848;p24"/>
            <p:cNvSpPr/>
            <p:nvPr/>
          </p:nvSpPr>
          <p:spPr>
            <a:xfrm>
              <a:off x="716500" y="2993400"/>
              <a:ext cx="1025050" cy="27025"/>
            </a:xfrm>
            <a:custGeom>
              <a:rect b="b" l="l" r="r" t="t"/>
              <a:pathLst>
                <a:path extrusionOk="0" fill="none" h="1081" w="41002">
                  <a:moveTo>
                    <a:pt x="1" y="1"/>
                  </a:moveTo>
                  <a:cubicBezTo>
                    <a:pt x="3417" y="1"/>
                    <a:pt x="3417" y="1080"/>
                    <a:pt x="6834" y="1080"/>
                  </a:cubicBezTo>
                  <a:cubicBezTo>
                    <a:pt x="10251" y="1080"/>
                    <a:pt x="10251" y="1"/>
                    <a:pt x="13659" y="1"/>
                  </a:cubicBezTo>
                  <a:cubicBezTo>
                    <a:pt x="17076" y="1"/>
                    <a:pt x="17076" y="1080"/>
                    <a:pt x="20501" y="1080"/>
                  </a:cubicBezTo>
                  <a:cubicBezTo>
                    <a:pt x="23909" y="1080"/>
                    <a:pt x="23909" y="1"/>
                    <a:pt x="27335" y="1"/>
                  </a:cubicBezTo>
                  <a:cubicBezTo>
                    <a:pt x="30743" y="1"/>
                    <a:pt x="30743" y="1080"/>
                    <a:pt x="34168" y="1080"/>
                  </a:cubicBezTo>
                  <a:cubicBezTo>
                    <a:pt x="37585" y="1080"/>
                    <a:pt x="37585" y="1"/>
                    <a:pt x="41002" y="1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716500" y="3066350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8"/>
                    <a:pt x="6834" y="1088"/>
                  </a:cubicBezTo>
                  <a:cubicBezTo>
                    <a:pt x="10251" y="1088"/>
                    <a:pt x="10251" y="0"/>
                    <a:pt x="13659" y="0"/>
                  </a:cubicBezTo>
                  <a:cubicBezTo>
                    <a:pt x="17076" y="0"/>
                    <a:pt x="17076" y="1088"/>
                    <a:pt x="20501" y="1088"/>
                  </a:cubicBezTo>
                  <a:cubicBezTo>
                    <a:pt x="23909" y="1088"/>
                    <a:pt x="23909" y="0"/>
                    <a:pt x="27335" y="0"/>
                  </a:cubicBezTo>
                  <a:cubicBezTo>
                    <a:pt x="30743" y="0"/>
                    <a:pt x="30743" y="1088"/>
                    <a:pt x="34168" y="1088"/>
                  </a:cubicBezTo>
                  <a:cubicBezTo>
                    <a:pt x="37585" y="1088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716500" y="313972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79"/>
                    <a:pt x="6834" y="1079"/>
                  </a:cubicBezTo>
                  <a:cubicBezTo>
                    <a:pt x="10251" y="1079"/>
                    <a:pt x="10251" y="0"/>
                    <a:pt x="13659" y="0"/>
                  </a:cubicBezTo>
                  <a:cubicBezTo>
                    <a:pt x="17076" y="0"/>
                    <a:pt x="17076" y="1079"/>
                    <a:pt x="20501" y="1079"/>
                  </a:cubicBezTo>
                  <a:cubicBezTo>
                    <a:pt x="23909" y="1079"/>
                    <a:pt x="23909" y="0"/>
                    <a:pt x="27335" y="0"/>
                  </a:cubicBezTo>
                  <a:cubicBezTo>
                    <a:pt x="30743" y="0"/>
                    <a:pt x="30743" y="1079"/>
                    <a:pt x="34168" y="1079"/>
                  </a:cubicBezTo>
                  <a:cubicBezTo>
                    <a:pt x="37585" y="107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716500" y="32128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716500" y="3286025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9"/>
                    <a:pt x="6834" y="1089"/>
                  </a:cubicBezTo>
                  <a:cubicBezTo>
                    <a:pt x="10251" y="1089"/>
                    <a:pt x="10251" y="0"/>
                    <a:pt x="13659" y="0"/>
                  </a:cubicBezTo>
                  <a:cubicBezTo>
                    <a:pt x="17076" y="0"/>
                    <a:pt x="17076" y="1089"/>
                    <a:pt x="20501" y="1089"/>
                  </a:cubicBezTo>
                  <a:cubicBezTo>
                    <a:pt x="23909" y="1089"/>
                    <a:pt x="23909" y="0"/>
                    <a:pt x="27335" y="0"/>
                  </a:cubicBezTo>
                  <a:cubicBezTo>
                    <a:pt x="30743" y="0"/>
                    <a:pt x="30743" y="1089"/>
                    <a:pt x="34168" y="1089"/>
                  </a:cubicBezTo>
                  <a:cubicBezTo>
                    <a:pt x="37585" y="108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716500" y="33591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716500" y="3432550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16500" y="35054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24"/>
          <p:cNvSpPr/>
          <p:nvPr/>
        </p:nvSpPr>
        <p:spPr>
          <a:xfrm flipH="1">
            <a:off x="8684170" y="2667898"/>
            <a:ext cx="669368" cy="669333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4"/>
          <p:cNvSpPr/>
          <p:nvPr/>
        </p:nvSpPr>
        <p:spPr>
          <a:xfrm flipH="1">
            <a:off x="229578" y="4057152"/>
            <a:ext cx="512423" cy="513724"/>
          </a:xfrm>
          <a:custGeom>
            <a:rect b="b" l="l" r="r" t="t"/>
            <a:pathLst>
              <a:path extrusionOk="0" fill="none" h="15008" w="14970">
                <a:moveTo>
                  <a:pt x="0" y="15007"/>
                </a:moveTo>
                <a:lnTo>
                  <a:pt x="14970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24"/>
          <p:cNvSpPr/>
          <p:nvPr/>
        </p:nvSpPr>
        <p:spPr>
          <a:xfrm flipH="1">
            <a:off x="7140850" y="248675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4"/>
          <p:cNvSpPr/>
          <p:nvPr/>
        </p:nvSpPr>
        <p:spPr>
          <a:xfrm flipH="1">
            <a:off x="2635775" y="28125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24"/>
          <p:cNvSpPr/>
          <p:nvPr/>
        </p:nvSpPr>
        <p:spPr>
          <a:xfrm flipH="1">
            <a:off x="356225" y="416400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4"/>
          <p:cNvSpPr/>
          <p:nvPr/>
        </p:nvSpPr>
        <p:spPr>
          <a:xfrm flipH="1">
            <a:off x="7140850" y="313825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24"/>
          <p:cNvSpPr/>
          <p:nvPr/>
        </p:nvSpPr>
        <p:spPr>
          <a:xfrm flipH="1">
            <a:off x="8438650" y="4393775"/>
            <a:ext cx="567000" cy="567000"/>
          </a:xfrm>
          <a:prstGeom prst="ellipse">
            <a:avLst/>
          </a:prstGeom>
          <a:noFill/>
          <a:ln cap="flat" cmpd="sng" w="90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4"/>
          <p:cNvSpPr/>
          <p:nvPr/>
        </p:nvSpPr>
        <p:spPr>
          <a:xfrm flipH="1">
            <a:off x="8428912" y="4748475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1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25"/>
          <p:cNvGrpSpPr/>
          <p:nvPr/>
        </p:nvGrpSpPr>
        <p:grpSpPr>
          <a:xfrm>
            <a:off x="369463" y="-2744449"/>
            <a:ext cx="10804700" cy="7534649"/>
            <a:chOff x="324400" y="-2527824"/>
            <a:chExt cx="10804700" cy="7534649"/>
          </a:xfrm>
        </p:grpSpPr>
        <p:grpSp>
          <p:nvGrpSpPr>
            <p:cNvPr id="866" name="Google Shape;866;p25"/>
            <p:cNvGrpSpPr/>
            <p:nvPr/>
          </p:nvGrpSpPr>
          <p:grpSpPr>
            <a:xfrm>
              <a:off x="324400" y="83075"/>
              <a:ext cx="9085500" cy="4923750"/>
              <a:chOff x="-3028400" y="83075"/>
              <a:chExt cx="9085500" cy="4923750"/>
            </a:xfrm>
          </p:grpSpPr>
          <p:grpSp>
            <p:nvGrpSpPr>
              <p:cNvPr id="867" name="Google Shape;867;p25"/>
              <p:cNvGrpSpPr/>
              <p:nvPr/>
            </p:nvGrpSpPr>
            <p:grpSpPr>
              <a:xfrm>
                <a:off x="-3028400" y="83075"/>
                <a:ext cx="9085500" cy="4923750"/>
                <a:chOff x="-3028400" y="83075"/>
                <a:chExt cx="9085500" cy="4923750"/>
              </a:xfrm>
            </p:grpSpPr>
            <p:sp>
              <p:nvSpPr>
                <p:cNvPr id="868" name="Google Shape;868;p25"/>
                <p:cNvSpPr/>
                <p:nvPr/>
              </p:nvSpPr>
              <p:spPr>
                <a:xfrm>
                  <a:off x="5195775" y="669225"/>
                  <a:ext cx="50200" cy="50900"/>
                </a:xfrm>
                <a:custGeom>
                  <a:rect b="b" l="l" r="r" t="t"/>
                  <a:pathLst>
                    <a:path extrusionOk="0" h="2036" w="2008">
                      <a:moveTo>
                        <a:pt x="2007" y="1032"/>
                      </a:moveTo>
                      <a:cubicBezTo>
                        <a:pt x="2007" y="474"/>
                        <a:pt x="1561" y="1"/>
                        <a:pt x="1004" y="1"/>
                      </a:cubicBezTo>
                      <a:cubicBezTo>
                        <a:pt x="446" y="1"/>
                        <a:pt x="0" y="447"/>
                        <a:pt x="0" y="1032"/>
                      </a:cubicBezTo>
                      <a:cubicBezTo>
                        <a:pt x="0" y="1562"/>
                        <a:pt x="446" y="2035"/>
                        <a:pt x="1004" y="2035"/>
                      </a:cubicBezTo>
                      <a:cubicBezTo>
                        <a:pt x="1561" y="2035"/>
                        <a:pt x="2007" y="1589"/>
                        <a:pt x="2007" y="103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5"/>
                <p:cNvSpPr/>
                <p:nvPr/>
              </p:nvSpPr>
              <p:spPr>
                <a:xfrm>
                  <a:off x="1359775" y="4652725"/>
                  <a:ext cx="50900" cy="50200"/>
                </a:xfrm>
                <a:custGeom>
                  <a:rect b="b" l="l" r="r" t="t"/>
                  <a:pathLst>
                    <a:path extrusionOk="0" h="2008" w="2036">
                      <a:moveTo>
                        <a:pt x="2035" y="1004"/>
                      </a:moveTo>
                      <a:cubicBezTo>
                        <a:pt x="2035" y="447"/>
                        <a:pt x="1589" y="1"/>
                        <a:pt x="1032" y="1"/>
                      </a:cubicBezTo>
                      <a:cubicBezTo>
                        <a:pt x="474" y="1"/>
                        <a:pt x="0" y="447"/>
                        <a:pt x="0" y="1004"/>
                      </a:cubicBezTo>
                      <a:cubicBezTo>
                        <a:pt x="0" y="1562"/>
                        <a:pt x="474" y="2008"/>
                        <a:pt x="1032" y="2008"/>
                      </a:cubicBezTo>
                      <a:cubicBezTo>
                        <a:pt x="1589" y="2008"/>
                        <a:pt x="2035" y="1562"/>
                        <a:pt x="2035" y="10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25"/>
                <p:cNvSpPr/>
                <p:nvPr/>
              </p:nvSpPr>
              <p:spPr>
                <a:xfrm>
                  <a:off x="5252500" y="2911225"/>
                  <a:ext cx="50200" cy="50900"/>
                </a:xfrm>
                <a:custGeom>
                  <a:rect b="b" l="l" r="r" t="t"/>
                  <a:pathLst>
                    <a:path extrusionOk="0" h="2036" w="2008">
                      <a:moveTo>
                        <a:pt x="2008" y="1004"/>
                      </a:moveTo>
                      <a:cubicBezTo>
                        <a:pt x="2008" y="447"/>
                        <a:pt x="1562" y="1"/>
                        <a:pt x="1004" y="1"/>
                      </a:cubicBezTo>
                      <a:cubicBezTo>
                        <a:pt x="446" y="1"/>
                        <a:pt x="0" y="447"/>
                        <a:pt x="0" y="1004"/>
                      </a:cubicBezTo>
                      <a:cubicBezTo>
                        <a:pt x="0" y="1562"/>
                        <a:pt x="446" y="2035"/>
                        <a:pt x="1004" y="2035"/>
                      </a:cubicBezTo>
                      <a:cubicBezTo>
                        <a:pt x="1562" y="2035"/>
                        <a:pt x="2008" y="1562"/>
                        <a:pt x="2008" y="10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25"/>
                <p:cNvSpPr/>
                <p:nvPr/>
              </p:nvSpPr>
              <p:spPr>
                <a:xfrm>
                  <a:off x="-408625" y="4981000"/>
                  <a:ext cx="25800" cy="25825"/>
                </a:xfrm>
                <a:custGeom>
                  <a:rect b="b" l="l" r="r" t="t"/>
                  <a:pathLst>
                    <a:path extrusionOk="0" h="1033" w="1032">
                      <a:moveTo>
                        <a:pt x="1032" y="531"/>
                      </a:moveTo>
                      <a:cubicBezTo>
                        <a:pt x="1032" y="252"/>
                        <a:pt x="809" y="1"/>
                        <a:pt x="530" y="1"/>
                      </a:cubicBezTo>
                      <a:cubicBezTo>
                        <a:pt x="251" y="1"/>
                        <a:pt x="1" y="252"/>
                        <a:pt x="1" y="531"/>
                      </a:cubicBezTo>
                      <a:cubicBezTo>
                        <a:pt x="1" y="809"/>
                        <a:pt x="251" y="1032"/>
                        <a:pt x="530" y="1032"/>
                      </a:cubicBezTo>
                      <a:cubicBezTo>
                        <a:pt x="837" y="1032"/>
                        <a:pt x="1032" y="809"/>
                        <a:pt x="1032" y="53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5"/>
                <p:cNvSpPr/>
                <p:nvPr/>
              </p:nvSpPr>
              <p:spPr>
                <a:xfrm>
                  <a:off x="2162200" y="222875"/>
                  <a:ext cx="26525" cy="26500"/>
                </a:xfrm>
                <a:custGeom>
                  <a:rect b="b" l="l" r="r" t="t"/>
                  <a:pathLst>
                    <a:path extrusionOk="0" h="1060" w="1061">
                      <a:moveTo>
                        <a:pt x="1060" y="530"/>
                      </a:moveTo>
                      <a:cubicBezTo>
                        <a:pt x="1060" y="251"/>
                        <a:pt x="809" y="0"/>
                        <a:pt x="530" y="0"/>
                      </a:cubicBezTo>
                      <a:cubicBezTo>
                        <a:pt x="252" y="0"/>
                        <a:pt x="1" y="251"/>
                        <a:pt x="1" y="530"/>
                      </a:cubicBezTo>
                      <a:cubicBezTo>
                        <a:pt x="1" y="808"/>
                        <a:pt x="252" y="1059"/>
                        <a:pt x="530" y="1059"/>
                      </a:cubicBezTo>
                      <a:cubicBezTo>
                        <a:pt x="809" y="1059"/>
                        <a:pt x="1060" y="836"/>
                        <a:pt x="1060" y="53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25"/>
                <p:cNvSpPr/>
                <p:nvPr/>
              </p:nvSpPr>
              <p:spPr>
                <a:xfrm>
                  <a:off x="-636000" y="83075"/>
                  <a:ext cx="26500" cy="26525"/>
                </a:xfrm>
                <a:custGeom>
                  <a:rect b="b" l="l" r="r" t="t"/>
                  <a:pathLst>
                    <a:path extrusionOk="0" h="1061" w="1060">
                      <a:moveTo>
                        <a:pt x="1060" y="531"/>
                      </a:moveTo>
                      <a:cubicBezTo>
                        <a:pt x="1060" y="809"/>
                        <a:pt x="809" y="1060"/>
                        <a:pt x="530" y="1060"/>
                      </a:cubicBezTo>
                      <a:cubicBezTo>
                        <a:pt x="224" y="1060"/>
                        <a:pt x="1" y="809"/>
                        <a:pt x="1" y="531"/>
                      </a:cubicBezTo>
                      <a:cubicBezTo>
                        <a:pt x="1" y="224"/>
                        <a:pt x="224" y="1"/>
                        <a:pt x="530" y="1"/>
                      </a:cubicBezTo>
                      <a:cubicBezTo>
                        <a:pt x="809" y="1"/>
                        <a:pt x="1060" y="224"/>
                        <a:pt x="1060" y="53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25"/>
                <p:cNvSpPr/>
                <p:nvPr/>
              </p:nvSpPr>
              <p:spPr>
                <a:xfrm>
                  <a:off x="6031300" y="3965525"/>
                  <a:ext cx="25800" cy="26500"/>
                </a:xfrm>
                <a:custGeom>
                  <a:rect b="b" l="l" r="r" t="t"/>
                  <a:pathLst>
                    <a:path extrusionOk="0" h="1060" w="1032">
                      <a:moveTo>
                        <a:pt x="1032" y="530"/>
                      </a:moveTo>
                      <a:cubicBezTo>
                        <a:pt x="1032" y="251"/>
                        <a:pt x="781" y="0"/>
                        <a:pt x="502" y="0"/>
                      </a:cubicBezTo>
                      <a:cubicBezTo>
                        <a:pt x="224" y="0"/>
                        <a:pt x="1" y="251"/>
                        <a:pt x="1" y="530"/>
                      </a:cubicBezTo>
                      <a:cubicBezTo>
                        <a:pt x="1" y="809"/>
                        <a:pt x="224" y="1059"/>
                        <a:pt x="502" y="1059"/>
                      </a:cubicBezTo>
                      <a:cubicBezTo>
                        <a:pt x="781" y="1059"/>
                        <a:pt x="1032" y="809"/>
                        <a:pt x="1032" y="53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25"/>
                <p:cNvSpPr/>
                <p:nvPr/>
              </p:nvSpPr>
              <p:spPr>
                <a:xfrm>
                  <a:off x="-3028400" y="1349375"/>
                  <a:ext cx="32775" cy="33475"/>
                </a:xfrm>
                <a:custGeom>
                  <a:rect b="b" l="l" r="r" t="t"/>
                  <a:pathLst>
                    <a:path extrusionOk="0" h="1339" w="1311">
                      <a:moveTo>
                        <a:pt x="1311" y="670"/>
                      </a:moveTo>
                      <a:cubicBezTo>
                        <a:pt x="1311" y="1032"/>
                        <a:pt x="1004" y="1339"/>
                        <a:pt x="642" y="1339"/>
                      </a:cubicBezTo>
                      <a:cubicBezTo>
                        <a:pt x="280" y="1339"/>
                        <a:pt x="1" y="1032"/>
                        <a:pt x="1" y="670"/>
                      </a:cubicBezTo>
                      <a:cubicBezTo>
                        <a:pt x="1" y="307"/>
                        <a:pt x="280" y="1"/>
                        <a:pt x="642" y="1"/>
                      </a:cubicBezTo>
                      <a:cubicBezTo>
                        <a:pt x="1004" y="1"/>
                        <a:pt x="1311" y="307"/>
                        <a:pt x="1311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25"/>
                <p:cNvSpPr/>
                <p:nvPr/>
              </p:nvSpPr>
              <p:spPr>
                <a:xfrm>
                  <a:off x="5580425" y="3443375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1338" y="670"/>
                      </a:moveTo>
                      <a:cubicBezTo>
                        <a:pt x="1338" y="279"/>
                        <a:pt x="1032" y="1"/>
                        <a:pt x="669" y="1"/>
                      </a:cubicBezTo>
                      <a:cubicBezTo>
                        <a:pt x="335" y="1"/>
                        <a:pt x="0" y="335"/>
                        <a:pt x="0" y="670"/>
                      </a:cubicBezTo>
                      <a:cubicBezTo>
                        <a:pt x="0" y="1032"/>
                        <a:pt x="335" y="1339"/>
                        <a:pt x="669" y="1339"/>
                      </a:cubicBezTo>
                      <a:cubicBezTo>
                        <a:pt x="1032" y="1339"/>
                        <a:pt x="1338" y="1060"/>
                        <a:pt x="1338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25"/>
                <p:cNvSpPr/>
                <p:nvPr/>
              </p:nvSpPr>
              <p:spPr>
                <a:xfrm>
                  <a:off x="3171200" y="889988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1338" y="670"/>
                      </a:moveTo>
                      <a:cubicBezTo>
                        <a:pt x="1338" y="280"/>
                        <a:pt x="1031" y="1"/>
                        <a:pt x="669" y="1"/>
                      </a:cubicBezTo>
                      <a:cubicBezTo>
                        <a:pt x="335" y="1"/>
                        <a:pt x="0" y="335"/>
                        <a:pt x="0" y="670"/>
                      </a:cubicBezTo>
                      <a:cubicBezTo>
                        <a:pt x="0" y="1060"/>
                        <a:pt x="335" y="1339"/>
                        <a:pt x="669" y="1339"/>
                      </a:cubicBezTo>
                      <a:cubicBezTo>
                        <a:pt x="1031" y="1339"/>
                        <a:pt x="1338" y="1060"/>
                        <a:pt x="1338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78" name="Google Shape;878;p25"/>
              <p:cNvSpPr/>
              <p:nvPr/>
            </p:nvSpPr>
            <p:spPr>
              <a:xfrm>
                <a:off x="5337525" y="474887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9" name="Google Shape;879;p25"/>
            <p:cNvSpPr/>
            <p:nvPr/>
          </p:nvSpPr>
          <p:spPr>
            <a:xfrm flipH="1" rot="-3762328">
              <a:off x="6267827" y="-2882383"/>
              <a:ext cx="1862634" cy="6606679"/>
            </a:xfrm>
            <a:custGeom>
              <a:rect b="b" l="l" r="r" t="t"/>
              <a:pathLst>
                <a:path extrusionOk="0" h="108714" w="38776">
                  <a:moveTo>
                    <a:pt x="19792" y="108714"/>
                  </a:moveTo>
                  <a:cubicBezTo>
                    <a:pt x="29521" y="94386"/>
                    <a:pt x="32810" y="82511"/>
                    <a:pt x="30803" y="68239"/>
                  </a:cubicBezTo>
                  <a:cubicBezTo>
                    <a:pt x="29883" y="61744"/>
                    <a:pt x="27486" y="54719"/>
                    <a:pt x="25925" y="48336"/>
                  </a:cubicBezTo>
                  <a:cubicBezTo>
                    <a:pt x="19374" y="21826"/>
                    <a:pt x="27625" y="8474"/>
                    <a:pt x="38775" y="0"/>
                  </a:cubicBezTo>
                  <a:lnTo>
                    <a:pt x="1" y="0"/>
                  </a:lnTo>
                  <a:lnTo>
                    <a:pt x="1" y="10871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5"/>
            <p:cNvSpPr/>
            <p:nvPr/>
          </p:nvSpPr>
          <p:spPr>
            <a:xfrm flipH="1" rot="-3771929">
              <a:off x="6697903" y="-1186662"/>
              <a:ext cx="1478253" cy="5136990"/>
            </a:xfrm>
            <a:custGeom>
              <a:rect b="b" l="l" r="r" t="t"/>
              <a:pathLst>
                <a:path extrusionOk="0" fill="none" h="108631" w="30775">
                  <a:moveTo>
                    <a:pt x="10008" y="1"/>
                  </a:moveTo>
                  <a:cubicBezTo>
                    <a:pt x="251" y="14970"/>
                    <a:pt x="0" y="37577"/>
                    <a:pt x="6356" y="52462"/>
                  </a:cubicBezTo>
                  <a:cubicBezTo>
                    <a:pt x="10063" y="61243"/>
                    <a:pt x="14719" y="66455"/>
                    <a:pt x="18844" y="72031"/>
                  </a:cubicBezTo>
                  <a:cubicBezTo>
                    <a:pt x="28155" y="84574"/>
                    <a:pt x="30775" y="96310"/>
                    <a:pt x="28405" y="108631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9050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5"/>
            <p:cNvSpPr/>
            <p:nvPr/>
          </p:nvSpPr>
          <p:spPr>
            <a:xfrm flipH="1" rot="-3771929">
              <a:off x="6160490" y="-2288923"/>
              <a:ext cx="3680863" cy="5143563"/>
            </a:xfrm>
            <a:custGeom>
              <a:rect b="b" l="l" r="r" t="t"/>
              <a:pathLst>
                <a:path extrusionOk="0" h="108770" w="76630">
                  <a:moveTo>
                    <a:pt x="48642" y="0"/>
                  </a:moveTo>
                  <a:lnTo>
                    <a:pt x="0" y="0"/>
                  </a:lnTo>
                  <a:lnTo>
                    <a:pt x="0" y="108769"/>
                  </a:lnTo>
                  <a:lnTo>
                    <a:pt x="73145" y="108769"/>
                  </a:lnTo>
                  <a:cubicBezTo>
                    <a:pt x="73145" y="108769"/>
                    <a:pt x="76629" y="91738"/>
                    <a:pt x="63500" y="74566"/>
                  </a:cubicBezTo>
                  <a:cubicBezTo>
                    <a:pt x="44155" y="49172"/>
                    <a:pt x="38050" y="28767"/>
                    <a:pt x="486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5"/>
            <p:cNvSpPr/>
            <p:nvPr/>
          </p:nvSpPr>
          <p:spPr>
            <a:xfrm flipH="1" rot="-3771929">
              <a:off x="6657584" y="-1475629"/>
              <a:ext cx="1853209" cy="5143563"/>
            </a:xfrm>
            <a:custGeom>
              <a:rect b="b" l="l" r="r" t="t"/>
              <a:pathLst>
                <a:path extrusionOk="0" fill="none" h="108770" w="38581">
                  <a:moveTo>
                    <a:pt x="35096" y="108769"/>
                  </a:moveTo>
                  <a:cubicBezTo>
                    <a:pt x="35096" y="108769"/>
                    <a:pt x="38580" y="91738"/>
                    <a:pt x="25451" y="74566"/>
                  </a:cubicBezTo>
                  <a:cubicBezTo>
                    <a:pt x="6078" y="49172"/>
                    <a:pt x="1" y="28823"/>
                    <a:pt x="10566" y="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26475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3" name="Google Shape;883;p25"/>
          <p:cNvSpPr/>
          <p:nvPr/>
        </p:nvSpPr>
        <p:spPr>
          <a:xfrm>
            <a:off x="5316063" y="5166325"/>
            <a:ext cx="50900" cy="50200"/>
          </a:xfrm>
          <a:custGeom>
            <a:rect b="b" l="l" r="r" t="t"/>
            <a:pathLst>
              <a:path extrusionOk="0" h="2008" w="2036">
                <a:moveTo>
                  <a:pt x="2035" y="1004"/>
                </a:moveTo>
                <a:cubicBezTo>
                  <a:pt x="2035" y="447"/>
                  <a:pt x="1589" y="1"/>
                  <a:pt x="1032" y="1"/>
                </a:cubicBezTo>
                <a:cubicBezTo>
                  <a:pt x="474" y="1"/>
                  <a:pt x="0" y="447"/>
                  <a:pt x="0" y="1004"/>
                </a:cubicBezTo>
                <a:cubicBezTo>
                  <a:pt x="0" y="1562"/>
                  <a:pt x="474" y="2008"/>
                  <a:pt x="1032" y="2008"/>
                </a:cubicBezTo>
                <a:cubicBezTo>
                  <a:pt x="1589" y="2008"/>
                  <a:pt x="2035" y="1562"/>
                  <a:pt x="2035" y="10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25"/>
          <p:cNvSpPr/>
          <p:nvPr/>
        </p:nvSpPr>
        <p:spPr>
          <a:xfrm>
            <a:off x="-231000" y="3085398"/>
            <a:ext cx="669368" cy="669333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25"/>
          <p:cNvSpPr/>
          <p:nvPr/>
        </p:nvSpPr>
        <p:spPr>
          <a:xfrm>
            <a:off x="8452112" y="4551352"/>
            <a:ext cx="512423" cy="513724"/>
          </a:xfrm>
          <a:custGeom>
            <a:rect b="b" l="l" r="r" t="t"/>
            <a:pathLst>
              <a:path extrusionOk="0" fill="none" h="15008" w="14970">
                <a:moveTo>
                  <a:pt x="0" y="15007"/>
                </a:moveTo>
                <a:lnTo>
                  <a:pt x="14970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25"/>
          <p:cNvSpPr/>
          <p:nvPr/>
        </p:nvSpPr>
        <p:spPr>
          <a:xfrm>
            <a:off x="1507063" y="666175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5"/>
          <p:cNvSpPr/>
          <p:nvPr/>
        </p:nvSpPr>
        <p:spPr>
          <a:xfrm>
            <a:off x="6194763" y="69875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5"/>
          <p:cNvSpPr/>
          <p:nvPr/>
        </p:nvSpPr>
        <p:spPr>
          <a:xfrm>
            <a:off x="8291688" y="833900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5"/>
          <p:cNvSpPr/>
          <p:nvPr/>
        </p:nvSpPr>
        <p:spPr>
          <a:xfrm>
            <a:off x="1689688" y="731325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5"/>
          <p:cNvSpPr/>
          <p:nvPr/>
        </p:nvSpPr>
        <p:spPr>
          <a:xfrm>
            <a:off x="116888" y="4811275"/>
            <a:ext cx="567000" cy="567000"/>
          </a:xfrm>
          <a:prstGeom prst="ellipse">
            <a:avLst/>
          </a:prstGeom>
          <a:noFill/>
          <a:ln cap="flat" cmpd="sng" w="90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25"/>
          <p:cNvSpPr/>
          <p:nvPr/>
        </p:nvSpPr>
        <p:spPr>
          <a:xfrm>
            <a:off x="401626" y="5165975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dk2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25"/>
          <p:cNvSpPr txBox="1"/>
          <p:nvPr>
            <p:ph type="title"/>
          </p:nvPr>
        </p:nvSpPr>
        <p:spPr>
          <a:xfrm>
            <a:off x="715100" y="1616100"/>
            <a:ext cx="455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3" name="Google Shape;893;p25"/>
          <p:cNvSpPr txBox="1"/>
          <p:nvPr>
            <p:ph idx="1" type="subTitle"/>
          </p:nvPr>
        </p:nvSpPr>
        <p:spPr>
          <a:xfrm>
            <a:off x="715100" y="2188800"/>
            <a:ext cx="4124400" cy="13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5" name="Google Shape;895;p26"/>
          <p:cNvGrpSpPr/>
          <p:nvPr/>
        </p:nvGrpSpPr>
        <p:grpSpPr>
          <a:xfrm rot="10800000">
            <a:off x="-104675" y="165476"/>
            <a:ext cx="9085500" cy="4923750"/>
            <a:chOff x="-3028400" y="83075"/>
            <a:chExt cx="9085500" cy="4923750"/>
          </a:xfrm>
        </p:grpSpPr>
        <p:grpSp>
          <p:nvGrpSpPr>
            <p:cNvPr id="896" name="Google Shape;896;p26"/>
            <p:cNvGrpSpPr/>
            <p:nvPr/>
          </p:nvGrpSpPr>
          <p:grpSpPr>
            <a:xfrm>
              <a:off x="-3028400" y="83075"/>
              <a:ext cx="9085500" cy="4923750"/>
              <a:chOff x="-3028400" y="83075"/>
              <a:chExt cx="9085500" cy="4923750"/>
            </a:xfrm>
          </p:grpSpPr>
          <p:sp>
            <p:nvSpPr>
              <p:cNvPr id="897" name="Google Shape;897;p26"/>
              <p:cNvSpPr/>
              <p:nvPr/>
            </p:nvSpPr>
            <p:spPr>
              <a:xfrm>
                <a:off x="5195775" y="669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7" y="1032"/>
                    </a:moveTo>
                    <a:cubicBezTo>
                      <a:pt x="2007" y="474"/>
                      <a:pt x="1561" y="1"/>
                      <a:pt x="1004" y="1"/>
                    </a:cubicBezTo>
                    <a:cubicBezTo>
                      <a:pt x="446" y="1"/>
                      <a:pt x="0" y="447"/>
                      <a:pt x="0" y="1032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1" y="2035"/>
                      <a:pt x="2007" y="1589"/>
                      <a:pt x="2007" y="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6"/>
              <p:cNvSpPr/>
              <p:nvPr/>
            </p:nvSpPr>
            <p:spPr>
              <a:xfrm>
                <a:off x="1359775" y="465272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6"/>
              <p:cNvSpPr/>
              <p:nvPr/>
            </p:nvSpPr>
            <p:spPr>
              <a:xfrm>
                <a:off x="5252500" y="2911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6"/>
              <p:cNvSpPr/>
              <p:nvPr/>
            </p:nvSpPr>
            <p:spPr>
              <a:xfrm>
                <a:off x="-408625" y="4981000"/>
                <a:ext cx="25800" cy="25825"/>
              </a:xfrm>
              <a:custGeom>
                <a:rect b="b" l="l" r="r" t="t"/>
                <a:pathLst>
                  <a:path extrusionOk="0" h="1033" w="1032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6"/>
              <p:cNvSpPr/>
              <p:nvPr/>
            </p:nvSpPr>
            <p:spPr>
              <a:xfrm>
                <a:off x="2162200" y="222875"/>
                <a:ext cx="26525" cy="26500"/>
              </a:xfrm>
              <a:custGeom>
                <a:rect b="b" l="l" r="r" t="t"/>
                <a:pathLst>
                  <a:path extrusionOk="0" h="1060" w="1061">
                    <a:moveTo>
                      <a:pt x="1060" y="530"/>
                    </a:moveTo>
                    <a:cubicBezTo>
                      <a:pt x="1060" y="251"/>
                      <a:pt x="809" y="0"/>
                      <a:pt x="530" y="0"/>
                    </a:cubicBezTo>
                    <a:cubicBezTo>
                      <a:pt x="252" y="0"/>
                      <a:pt x="1" y="251"/>
                      <a:pt x="1" y="530"/>
                    </a:cubicBezTo>
                    <a:cubicBezTo>
                      <a:pt x="1" y="808"/>
                      <a:pt x="252" y="1059"/>
                      <a:pt x="530" y="1059"/>
                    </a:cubicBezTo>
                    <a:cubicBezTo>
                      <a:pt x="809" y="1059"/>
                      <a:pt x="1060" y="836"/>
                      <a:pt x="1060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6"/>
              <p:cNvSpPr/>
              <p:nvPr/>
            </p:nvSpPr>
            <p:spPr>
              <a:xfrm>
                <a:off x="-636000" y="83075"/>
                <a:ext cx="26500" cy="26525"/>
              </a:xfrm>
              <a:custGeom>
                <a:rect b="b" l="l" r="r" t="t"/>
                <a:pathLst>
                  <a:path extrusionOk="0" h="1061" w="1060">
                    <a:moveTo>
                      <a:pt x="1060" y="531"/>
                    </a:moveTo>
                    <a:cubicBezTo>
                      <a:pt x="1060" y="809"/>
                      <a:pt x="809" y="1060"/>
                      <a:pt x="530" y="1060"/>
                    </a:cubicBezTo>
                    <a:cubicBezTo>
                      <a:pt x="224" y="1060"/>
                      <a:pt x="1" y="809"/>
                      <a:pt x="1" y="531"/>
                    </a:cubicBezTo>
                    <a:cubicBezTo>
                      <a:pt x="1" y="224"/>
                      <a:pt x="224" y="1"/>
                      <a:pt x="530" y="1"/>
                    </a:cubicBezTo>
                    <a:cubicBezTo>
                      <a:pt x="809" y="1"/>
                      <a:pt x="1060" y="224"/>
                      <a:pt x="1060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6"/>
              <p:cNvSpPr/>
              <p:nvPr/>
            </p:nvSpPr>
            <p:spPr>
              <a:xfrm>
                <a:off x="6031300" y="3965525"/>
                <a:ext cx="25800" cy="26500"/>
              </a:xfrm>
              <a:custGeom>
                <a:rect b="b" l="l" r="r" t="t"/>
                <a:pathLst>
                  <a:path extrusionOk="0" h="1060" w="1032">
                    <a:moveTo>
                      <a:pt x="1032" y="530"/>
                    </a:moveTo>
                    <a:cubicBezTo>
                      <a:pt x="1032" y="251"/>
                      <a:pt x="781" y="0"/>
                      <a:pt x="502" y="0"/>
                    </a:cubicBezTo>
                    <a:cubicBezTo>
                      <a:pt x="224" y="0"/>
                      <a:pt x="1" y="251"/>
                      <a:pt x="1" y="530"/>
                    </a:cubicBezTo>
                    <a:cubicBezTo>
                      <a:pt x="1" y="809"/>
                      <a:pt x="224" y="1059"/>
                      <a:pt x="502" y="1059"/>
                    </a:cubicBezTo>
                    <a:cubicBezTo>
                      <a:pt x="781" y="1059"/>
                      <a:pt x="1032" y="809"/>
                      <a:pt x="1032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6"/>
              <p:cNvSpPr/>
              <p:nvPr/>
            </p:nvSpPr>
            <p:spPr>
              <a:xfrm>
                <a:off x="-3028400" y="1349375"/>
                <a:ext cx="32775" cy="33475"/>
              </a:xfrm>
              <a:custGeom>
                <a:rect b="b" l="l" r="r" t="t"/>
                <a:pathLst>
                  <a:path extrusionOk="0" h="1339" w="1311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6"/>
              <p:cNvSpPr/>
              <p:nvPr/>
            </p:nvSpPr>
            <p:spPr>
              <a:xfrm>
                <a:off x="5580425" y="3443375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6"/>
              <p:cNvSpPr/>
              <p:nvPr/>
            </p:nvSpPr>
            <p:spPr>
              <a:xfrm>
                <a:off x="3171200" y="889988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7" name="Google Shape;907;p26"/>
            <p:cNvSpPr/>
            <p:nvPr/>
          </p:nvSpPr>
          <p:spPr>
            <a:xfrm>
              <a:off x="5337525" y="474887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8" name="Google Shape;908;p26"/>
          <p:cNvGrpSpPr/>
          <p:nvPr/>
        </p:nvGrpSpPr>
        <p:grpSpPr>
          <a:xfrm>
            <a:off x="-1900075" y="2418576"/>
            <a:ext cx="7292574" cy="5738749"/>
            <a:chOff x="-1900075" y="2418576"/>
            <a:chExt cx="7292574" cy="5738749"/>
          </a:xfrm>
        </p:grpSpPr>
        <p:sp>
          <p:nvSpPr>
            <p:cNvPr id="909" name="Google Shape;909;p26"/>
            <p:cNvSpPr/>
            <p:nvPr/>
          </p:nvSpPr>
          <p:spPr>
            <a:xfrm flipH="1" rot="7037672">
              <a:off x="1098563" y="1905205"/>
              <a:ext cx="1862634" cy="6606679"/>
            </a:xfrm>
            <a:custGeom>
              <a:rect b="b" l="l" r="r" t="t"/>
              <a:pathLst>
                <a:path extrusionOk="0" h="108714" w="38776">
                  <a:moveTo>
                    <a:pt x="19792" y="108714"/>
                  </a:moveTo>
                  <a:cubicBezTo>
                    <a:pt x="29521" y="94386"/>
                    <a:pt x="32810" y="82511"/>
                    <a:pt x="30803" y="68239"/>
                  </a:cubicBezTo>
                  <a:cubicBezTo>
                    <a:pt x="29883" y="61744"/>
                    <a:pt x="27486" y="54719"/>
                    <a:pt x="25925" y="48336"/>
                  </a:cubicBezTo>
                  <a:cubicBezTo>
                    <a:pt x="19374" y="21826"/>
                    <a:pt x="27625" y="8474"/>
                    <a:pt x="38775" y="0"/>
                  </a:cubicBezTo>
                  <a:lnTo>
                    <a:pt x="1" y="0"/>
                  </a:lnTo>
                  <a:lnTo>
                    <a:pt x="1" y="10871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6"/>
            <p:cNvSpPr/>
            <p:nvPr/>
          </p:nvSpPr>
          <p:spPr>
            <a:xfrm flipH="1" rot="7028071">
              <a:off x="1052869" y="1679172"/>
              <a:ext cx="1478253" cy="5136990"/>
            </a:xfrm>
            <a:custGeom>
              <a:rect b="b" l="l" r="r" t="t"/>
              <a:pathLst>
                <a:path extrusionOk="0" fill="none" h="108631" w="30775">
                  <a:moveTo>
                    <a:pt x="10008" y="1"/>
                  </a:moveTo>
                  <a:cubicBezTo>
                    <a:pt x="251" y="14970"/>
                    <a:pt x="0" y="37577"/>
                    <a:pt x="6356" y="52462"/>
                  </a:cubicBezTo>
                  <a:cubicBezTo>
                    <a:pt x="10063" y="61243"/>
                    <a:pt x="14719" y="66455"/>
                    <a:pt x="18844" y="72031"/>
                  </a:cubicBezTo>
                  <a:cubicBezTo>
                    <a:pt x="28155" y="84574"/>
                    <a:pt x="30775" y="96310"/>
                    <a:pt x="28405" y="108631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9050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6"/>
            <p:cNvSpPr/>
            <p:nvPr/>
          </p:nvSpPr>
          <p:spPr>
            <a:xfrm flipH="1" rot="7028071">
              <a:off x="-612328" y="2774860"/>
              <a:ext cx="3680863" cy="5143563"/>
            </a:xfrm>
            <a:custGeom>
              <a:rect b="b" l="l" r="r" t="t"/>
              <a:pathLst>
                <a:path extrusionOk="0" h="108770" w="76630">
                  <a:moveTo>
                    <a:pt x="48642" y="0"/>
                  </a:moveTo>
                  <a:lnTo>
                    <a:pt x="0" y="0"/>
                  </a:lnTo>
                  <a:lnTo>
                    <a:pt x="0" y="108769"/>
                  </a:lnTo>
                  <a:lnTo>
                    <a:pt x="73145" y="108769"/>
                  </a:lnTo>
                  <a:cubicBezTo>
                    <a:pt x="73145" y="108769"/>
                    <a:pt x="76629" y="91738"/>
                    <a:pt x="63500" y="74566"/>
                  </a:cubicBezTo>
                  <a:cubicBezTo>
                    <a:pt x="44155" y="49172"/>
                    <a:pt x="38050" y="28767"/>
                    <a:pt x="486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6"/>
            <p:cNvSpPr/>
            <p:nvPr/>
          </p:nvSpPr>
          <p:spPr>
            <a:xfrm flipH="1" rot="7028071">
              <a:off x="718232" y="1961566"/>
              <a:ext cx="1853209" cy="5143563"/>
            </a:xfrm>
            <a:custGeom>
              <a:rect b="b" l="l" r="r" t="t"/>
              <a:pathLst>
                <a:path extrusionOk="0" fill="none" h="108770" w="38581">
                  <a:moveTo>
                    <a:pt x="35096" y="108769"/>
                  </a:moveTo>
                  <a:cubicBezTo>
                    <a:pt x="35096" y="108769"/>
                    <a:pt x="38580" y="91738"/>
                    <a:pt x="25451" y="74566"/>
                  </a:cubicBezTo>
                  <a:cubicBezTo>
                    <a:pt x="6078" y="49172"/>
                    <a:pt x="1" y="28823"/>
                    <a:pt x="10566" y="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26475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Google Shape;913;p26"/>
          <p:cNvSpPr/>
          <p:nvPr/>
        </p:nvSpPr>
        <p:spPr>
          <a:xfrm flipH="1">
            <a:off x="8730195" y="2957548"/>
            <a:ext cx="669368" cy="669333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26"/>
          <p:cNvSpPr/>
          <p:nvPr/>
        </p:nvSpPr>
        <p:spPr>
          <a:xfrm flipH="1">
            <a:off x="204028" y="4423502"/>
            <a:ext cx="512423" cy="513724"/>
          </a:xfrm>
          <a:custGeom>
            <a:rect b="b" l="l" r="r" t="t"/>
            <a:pathLst>
              <a:path extrusionOk="0" fill="none" h="15008" w="14970">
                <a:moveTo>
                  <a:pt x="0" y="15007"/>
                </a:moveTo>
                <a:lnTo>
                  <a:pt x="14970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26"/>
          <p:cNvSpPr/>
          <p:nvPr/>
        </p:nvSpPr>
        <p:spPr>
          <a:xfrm flipH="1">
            <a:off x="7186875" y="538325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26"/>
          <p:cNvSpPr/>
          <p:nvPr/>
        </p:nvSpPr>
        <p:spPr>
          <a:xfrm flipH="1">
            <a:off x="2681800" y="57090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26"/>
          <p:cNvSpPr/>
          <p:nvPr/>
        </p:nvSpPr>
        <p:spPr>
          <a:xfrm flipH="1">
            <a:off x="402250" y="706050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26"/>
          <p:cNvSpPr/>
          <p:nvPr/>
        </p:nvSpPr>
        <p:spPr>
          <a:xfrm flipH="1">
            <a:off x="7186875" y="603475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26"/>
          <p:cNvSpPr/>
          <p:nvPr/>
        </p:nvSpPr>
        <p:spPr>
          <a:xfrm flipH="1">
            <a:off x="8484675" y="4683425"/>
            <a:ext cx="567000" cy="567000"/>
          </a:xfrm>
          <a:prstGeom prst="ellipse">
            <a:avLst/>
          </a:prstGeom>
          <a:noFill/>
          <a:ln cap="flat" cmpd="sng" w="90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26"/>
          <p:cNvSpPr txBox="1"/>
          <p:nvPr>
            <p:ph type="title"/>
          </p:nvPr>
        </p:nvSpPr>
        <p:spPr>
          <a:xfrm>
            <a:off x="3874450" y="1616100"/>
            <a:ext cx="455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1" name="Google Shape;921;p26"/>
          <p:cNvSpPr txBox="1"/>
          <p:nvPr>
            <p:ph idx="1" type="subTitle"/>
          </p:nvPr>
        </p:nvSpPr>
        <p:spPr>
          <a:xfrm>
            <a:off x="4304500" y="2188800"/>
            <a:ext cx="4124400" cy="13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7"/>
          <p:cNvSpPr txBox="1"/>
          <p:nvPr>
            <p:ph idx="1" type="subTitle"/>
          </p:nvPr>
        </p:nvSpPr>
        <p:spPr>
          <a:xfrm>
            <a:off x="1524006" y="3225400"/>
            <a:ext cx="2914200" cy="40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24" name="Google Shape;924;p27"/>
          <p:cNvSpPr txBox="1"/>
          <p:nvPr>
            <p:ph idx="2" type="subTitle"/>
          </p:nvPr>
        </p:nvSpPr>
        <p:spPr>
          <a:xfrm>
            <a:off x="1932906" y="3807575"/>
            <a:ext cx="20964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925" name="Google Shape;925;p27"/>
          <p:cNvSpPr txBox="1"/>
          <p:nvPr>
            <p:ph idx="3" type="subTitle"/>
          </p:nvPr>
        </p:nvSpPr>
        <p:spPr>
          <a:xfrm>
            <a:off x="4705794" y="3225400"/>
            <a:ext cx="2914200" cy="40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26" name="Google Shape;926;p27"/>
          <p:cNvSpPr txBox="1"/>
          <p:nvPr>
            <p:ph idx="4" type="subTitle"/>
          </p:nvPr>
        </p:nvSpPr>
        <p:spPr>
          <a:xfrm>
            <a:off x="5114631" y="3807563"/>
            <a:ext cx="20964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927" name="Google Shape;927;p27"/>
          <p:cNvGrpSpPr/>
          <p:nvPr/>
        </p:nvGrpSpPr>
        <p:grpSpPr>
          <a:xfrm flipH="1">
            <a:off x="-2401487" y="-200025"/>
            <a:ext cx="11065525" cy="8217675"/>
            <a:chOff x="324400" y="83075"/>
            <a:chExt cx="11065525" cy="8217675"/>
          </a:xfrm>
        </p:grpSpPr>
        <p:grpSp>
          <p:nvGrpSpPr>
            <p:cNvPr id="928" name="Google Shape;928;p27"/>
            <p:cNvGrpSpPr/>
            <p:nvPr/>
          </p:nvGrpSpPr>
          <p:grpSpPr>
            <a:xfrm>
              <a:off x="324400" y="83075"/>
              <a:ext cx="9085500" cy="5458050"/>
              <a:chOff x="-3028400" y="83075"/>
              <a:chExt cx="9085500" cy="5458050"/>
            </a:xfrm>
          </p:grpSpPr>
          <p:grpSp>
            <p:nvGrpSpPr>
              <p:cNvPr id="929" name="Google Shape;929;p27"/>
              <p:cNvGrpSpPr/>
              <p:nvPr/>
            </p:nvGrpSpPr>
            <p:grpSpPr>
              <a:xfrm>
                <a:off x="-3028400" y="83075"/>
                <a:ext cx="9085500" cy="5458050"/>
                <a:chOff x="-3028400" y="83075"/>
                <a:chExt cx="9085500" cy="5458050"/>
              </a:xfrm>
            </p:grpSpPr>
            <p:sp>
              <p:nvSpPr>
                <p:cNvPr id="930" name="Google Shape;930;p27"/>
                <p:cNvSpPr/>
                <p:nvPr/>
              </p:nvSpPr>
              <p:spPr>
                <a:xfrm>
                  <a:off x="5195775" y="669225"/>
                  <a:ext cx="50200" cy="50900"/>
                </a:xfrm>
                <a:custGeom>
                  <a:rect b="b" l="l" r="r" t="t"/>
                  <a:pathLst>
                    <a:path extrusionOk="0" h="2036" w="2008">
                      <a:moveTo>
                        <a:pt x="2007" y="1032"/>
                      </a:moveTo>
                      <a:cubicBezTo>
                        <a:pt x="2007" y="474"/>
                        <a:pt x="1561" y="1"/>
                        <a:pt x="1004" y="1"/>
                      </a:cubicBezTo>
                      <a:cubicBezTo>
                        <a:pt x="446" y="1"/>
                        <a:pt x="0" y="447"/>
                        <a:pt x="0" y="1032"/>
                      </a:cubicBezTo>
                      <a:cubicBezTo>
                        <a:pt x="0" y="1562"/>
                        <a:pt x="446" y="2035"/>
                        <a:pt x="1004" y="2035"/>
                      </a:cubicBezTo>
                      <a:cubicBezTo>
                        <a:pt x="1561" y="2035"/>
                        <a:pt x="2007" y="1589"/>
                        <a:pt x="2007" y="103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Google Shape;931;p27"/>
                <p:cNvSpPr/>
                <p:nvPr/>
              </p:nvSpPr>
              <p:spPr>
                <a:xfrm>
                  <a:off x="1359775" y="5490925"/>
                  <a:ext cx="50900" cy="50200"/>
                </a:xfrm>
                <a:custGeom>
                  <a:rect b="b" l="l" r="r" t="t"/>
                  <a:pathLst>
                    <a:path extrusionOk="0" h="2008" w="2036">
                      <a:moveTo>
                        <a:pt x="2035" y="1004"/>
                      </a:moveTo>
                      <a:cubicBezTo>
                        <a:pt x="2035" y="447"/>
                        <a:pt x="1589" y="1"/>
                        <a:pt x="1032" y="1"/>
                      </a:cubicBezTo>
                      <a:cubicBezTo>
                        <a:pt x="474" y="1"/>
                        <a:pt x="0" y="447"/>
                        <a:pt x="0" y="1004"/>
                      </a:cubicBezTo>
                      <a:cubicBezTo>
                        <a:pt x="0" y="1562"/>
                        <a:pt x="474" y="2008"/>
                        <a:pt x="1032" y="2008"/>
                      </a:cubicBezTo>
                      <a:cubicBezTo>
                        <a:pt x="1589" y="2008"/>
                        <a:pt x="2035" y="1562"/>
                        <a:pt x="2035" y="10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2" name="Google Shape;932;p27"/>
                <p:cNvSpPr/>
                <p:nvPr/>
              </p:nvSpPr>
              <p:spPr>
                <a:xfrm>
                  <a:off x="5252500" y="2911225"/>
                  <a:ext cx="50200" cy="50900"/>
                </a:xfrm>
                <a:custGeom>
                  <a:rect b="b" l="l" r="r" t="t"/>
                  <a:pathLst>
                    <a:path extrusionOk="0" h="2036" w="2008">
                      <a:moveTo>
                        <a:pt x="2008" y="1004"/>
                      </a:moveTo>
                      <a:cubicBezTo>
                        <a:pt x="2008" y="447"/>
                        <a:pt x="1562" y="1"/>
                        <a:pt x="1004" y="1"/>
                      </a:cubicBezTo>
                      <a:cubicBezTo>
                        <a:pt x="446" y="1"/>
                        <a:pt x="0" y="447"/>
                        <a:pt x="0" y="1004"/>
                      </a:cubicBezTo>
                      <a:cubicBezTo>
                        <a:pt x="0" y="1562"/>
                        <a:pt x="446" y="2035"/>
                        <a:pt x="1004" y="2035"/>
                      </a:cubicBezTo>
                      <a:cubicBezTo>
                        <a:pt x="1562" y="2035"/>
                        <a:pt x="2008" y="1562"/>
                        <a:pt x="2008" y="10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3" name="Google Shape;933;p27"/>
                <p:cNvSpPr/>
                <p:nvPr/>
              </p:nvSpPr>
              <p:spPr>
                <a:xfrm>
                  <a:off x="-408625" y="4981000"/>
                  <a:ext cx="25800" cy="25825"/>
                </a:xfrm>
                <a:custGeom>
                  <a:rect b="b" l="l" r="r" t="t"/>
                  <a:pathLst>
                    <a:path extrusionOk="0" h="1033" w="1032">
                      <a:moveTo>
                        <a:pt x="1032" y="531"/>
                      </a:moveTo>
                      <a:cubicBezTo>
                        <a:pt x="1032" y="252"/>
                        <a:pt x="809" y="1"/>
                        <a:pt x="530" y="1"/>
                      </a:cubicBezTo>
                      <a:cubicBezTo>
                        <a:pt x="251" y="1"/>
                        <a:pt x="1" y="252"/>
                        <a:pt x="1" y="531"/>
                      </a:cubicBezTo>
                      <a:cubicBezTo>
                        <a:pt x="1" y="809"/>
                        <a:pt x="251" y="1032"/>
                        <a:pt x="530" y="1032"/>
                      </a:cubicBezTo>
                      <a:cubicBezTo>
                        <a:pt x="837" y="1032"/>
                        <a:pt x="1032" y="809"/>
                        <a:pt x="1032" y="53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4" name="Google Shape;934;p27"/>
                <p:cNvSpPr/>
                <p:nvPr/>
              </p:nvSpPr>
              <p:spPr>
                <a:xfrm>
                  <a:off x="2162200" y="222875"/>
                  <a:ext cx="26525" cy="26500"/>
                </a:xfrm>
                <a:custGeom>
                  <a:rect b="b" l="l" r="r" t="t"/>
                  <a:pathLst>
                    <a:path extrusionOk="0" h="1060" w="1061">
                      <a:moveTo>
                        <a:pt x="1060" y="530"/>
                      </a:moveTo>
                      <a:cubicBezTo>
                        <a:pt x="1060" y="251"/>
                        <a:pt x="809" y="0"/>
                        <a:pt x="530" y="0"/>
                      </a:cubicBezTo>
                      <a:cubicBezTo>
                        <a:pt x="252" y="0"/>
                        <a:pt x="1" y="251"/>
                        <a:pt x="1" y="530"/>
                      </a:cubicBezTo>
                      <a:cubicBezTo>
                        <a:pt x="1" y="808"/>
                        <a:pt x="252" y="1059"/>
                        <a:pt x="530" y="1059"/>
                      </a:cubicBezTo>
                      <a:cubicBezTo>
                        <a:pt x="809" y="1059"/>
                        <a:pt x="1060" y="836"/>
                        <a:pt x="1060" y="53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Google Shape;935;p27"/>
                <p:cNvSpPr/>
                <p:nvPr/>
              </p:nvSpPr>
              <p:spPr>
                <a:xfrm>
                  <a:off x="-636000" y="83075"/>
                  <a:ext cx="26500" cy="26525"/>
                </a:xfrm>
                <a:custGeom>
                  <a:rect b="b" l="l" r="r" t="t"/>
                  <a:pathLst>
                    <a:path extrusionOk="0" h="1061" w="1060">
                      <a:moveTo>
                        <a:pt x="1060" y="531"/>
                      </a:moveTo>
                      <a:cubicBezTo>
                        <a:pt x="1060" y="809"/>
                        <a:pt x="809" y="1060"/>
                        <a:pt x="530" y="1060"/>
                      </a:cubicBezTo>
                      <a:cubicBezTo>
                        <a:pt x="224" y="1060"/>
                        <a:pt x="1" y="809"/>
                        <a:pt x="1" y="531"/>
                      </a:cubicBezTo>
                      <a:cubicBezTo>
                        <a:pt x="1" y="224"/>
                        <a:pt x="224" y="1"/>
                        <a:pt x="530" y="1"/>
                      </a:cubicBezTo>
                      <a:cubicBezTo>
                        <a:pt x="809" y="1"/>
                        <a:pt x="1060" y="224"/>
                        <a:pt x="1060" y="53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6" name="Google Shape;936;p27"/>
                <p:cNvSpPr/>
                <p:nvPr/>
              </p:nvSpPr>
              <p:spPr>
                <a:xfrm>
                  <a:off x="6031300" y="3965525"/>
                  <a:ext cx="25800" cy="26500"/>
                </a:xfrm>
                <a:custGeom>
                  <a:rect b="b" l="l" r="r" t="t"/>
                  <a:pathLst>
                    <a:path extrusionOk="0" h="1060" w="1032">
                      <a:moveTo>
                        <a:pt x="1032" y="530"/>
                      </a:moveTo>
                      <a:cubicBezTo>
                        <a:pt x="1032" y="251"/>
                        <a:pt x="781" y="0"/>
                        <a:pt x="502" y="0"/>
                      </a:cubicBezTo>
                      <a:cubicBezTo>
                        <a:pt x="224" y="0"/>
                        <a:pt x="1" y="251"/>
                        <a:pt x="1" y="530"/>
                      </a:cubicBezTo>
                      <a:cubicBezTo>
                        <a:pt x="1" y="809"/>
                        <a:pt x="224" y="1059"/>
                        <a:pt x="502" y="1059"/>
                      </a:cubicBezTo>
                      <a:cubicBezTo>
                        <a:pt x="781" y="1059"/>
                        <a:pt x="1032" y="809"/>
                        <a:pt x="1032" y="53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27"/>
                <p:cNvSpPr/>
                <p:nvPr/>
              </p:nvSpPr>
              <p:spPr>
                <a:xfrm>
                  <a:off x="-3028400" y="1349375"/>
                  <a:ext cx="32775" cy="33475"/>
                </a:xfrm>
                <a:custGeom>
                  <a:rect b="b" l="l" r="r" t="t"/>
                  <a:pathLst>
                    <a:path extrusionOk="0" h="1339" w="1311">
                      <a:moveTo>
                        <a:pt x="1311" y="670"/>
                      </a:moveTo>
                      <a:cubicBezTo>
                        <a:pt x="1311" y="1032"/>
                        <a:pt x="1004" y="1339"/>
                        <a:pt x="642" y="1339"/>
                      </a:cubicBezTo>
                      <a:cubicBezTo>
                        <a:pt x="280" y="1339"/>
                        <a:pt x="1" y="1032"/>
                        <a:pt x="1" y="670"/>
                      </a:cubicBezTo>
                      <a:cubicBezTo>
                        <a:pt x="1" y="307"/>
                        <a:pt x="280" y="1"/>
                        <a:pt x="642" y="1"/>
                      </a:cubicBezTo>
                      <a:cubicBezTo>
                        <a:pt x="1004" y="1"/>
                        <a:pt x="1311" y="307"/>
                        <a:pt x="1311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27"/>
                <p:cNvSpPr/>
                <p:nvPr/>
              </p:nvSpPr>
              <p:spPr>
                <a:xfrm>
                  <a:off x="5580425" y="3443375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1338" y="670"/>
                      </a:moveTo>
                      <a:cubicBezTo>
                        <a:pt x="1338" y="279"/>
                        <a:pt x="1032" y="1"/>
                        <a:pt x="669" y="1"/>
                      </a:cubicBezTo>
                      <a:cubicBezTo>
                        <a:pt x="335" y="1"/>
                        <a:pt x="0" y="335"/>
                        <a:pt x="0" y="670"/>
                      </a:cubicBezTo>
                      <a:cubicBezTo>
                        <a:pt x="0" y="1032"/>
                        <a:pt x="335" y="1339"/>
                        <a:pt x="669" y="1339"/>
                      </a:cubicBezTo>
                      <a:cubicBezTo>
                        <a:pt x="1032" y="1339"/>
                        <a:pt x="1338" y="1060"/>
                        <a:pt x="1338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27"/>
                <p:cNvSpPr/>
                <p:nvPr/>
              </p:nvSpPr>
              <p:spPr>
                <a:xfrm>
                  <a:off x="3171200" y="889988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1338" y="670"/>
                      </a:moveTo>
                      <a:cubicBezTo>
                        <a:pt x="1338" y="280"/>
                        <a:pt x="1031" y="1"/>
                        <a:pt x="669" y="1"/>
                      </a:cubicBezTo>
                      <a:cubicBezTo>
                        <a:pt x="335" y="1"/>
                        <a:pt x="0" y="335"/>
                        <a:pt x="0" y="670"/>
                      </a:cubicBezTo>
                      <a:cubicBezTo>
                        <a:pt x="0" y="1060"/>
                        <a:pt x="335" y="1339"/>
                        <a:pt x="669" y="1339"/>
                      </a:cubicBezTo>
                      <a:cubicBezTo>
                        <a:pt x="1031" y="1339"/>
                        <a:pt x="1338" y="1060"/>
                        <a:pt x="1338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40" name="Google Shape;940;p27"/>
              <p:cNvSpPr/>
              <p:nvPr/>
            </p:nvSpPr>
            <p:spPr>
              <a:xfrm>
                <a:off x="5337525" y="474887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1" name="Google Shape;941;p27"/>
            <p:cNvSpPr/>
            <p:nvPr/>
          </p:nvSpPr>
          <p:spPr>
            <a:xfrm rot="-7037672">
              <a:off x="6528652" y="2048629"/>
              <a:ext cx="1862634" cy="6606679"/>
            </a:xfrm>
            <a:custGeom>
              <a:rect b="b" l="l" r="r" t="t"/>
              <a:pathLst>
                <a:path extrusionOk="0" h="108714" w="38776">
                  <a:moveTo>
                    <a:pt x="19792" y="108714"/>
                  </a:moveTo>
                  <a:cubicBezTo>
                    <a:pt x="29521" y="94386"/>
                    <a:pt x="32810" y="82511"/>
                    <a:pt x="30803" y="68239"/>
                  </a:cubicBezTo>
                  <a:cubicBezTo>
                    <a:pt x="29883" y="61744"/>
                    <a:pt x="27486" y="54719"/>
                    <a:pt x="25925" y="48336"/>
                  </a:cubicBezTo>
                  <a:cubicBezTo>
                    <a:pt x="19374" y="21826"/>
                    <a:pt x="27625" y="8474"/>
                    <a:pt x="38775" y="0"/>
                  </a:cubicBezTo>
                  <a:lnTo>
                    <a:pt x="1" y="0"/>
                  </a:lnTo>
                  <a:lnTo>
                    <a:pt x="1" y="10871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 rot="-7028071">
              <a:off x="6958728" y="1822597"/>
              <a:ext cx="1478253" cy="5136990"/>
            </a:xfrm>
            <a:custGeom>
              <a:rect b="b" l="l" r="r" t="t"/>
              <a:pathLst>
                <a:path extrusionOk="0" fill="none" h="108631" w="30775">
                  <a:moveTo>
                    <a:pt x="10008" y="1"/>
                  </a:moveTo>
                  <a:cubicBezTo>
                    <a:pt x="251" y="14970"/>
                    <a:pt x="0" y="37577"/>
                    <a:pt x="6356" y="52462"/>
                  </a:cubicBezTo>
                  <a:cubicBezTo>
                    <a:pt x="10063" y="61243"/>
                    <a:pt x="14719" y="66455"/>
                    <a:pt x="18844" y="72031"/>
                  </a:cubicBezTo>
                  <a:cubicBezTo>
                    <a:pt x="28155" y="84574"/>
                    <a:pt x="30775" y="96310"/>
                    <a:pt x="28405" y="108631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9050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 rot="-7028071">
              <a:off x="6421315" y="2918285"/>
              <a:ext cx="3680863" cy="5143563"/>
            </a:xfrm>
            <a:custGeom>
              <a:rect b="b" l="l" r="r" t="t"/>
              <a:pathLst>
                <a:path extrusionOk="0" h="108770" w="76630">
                  <a:moveTo>
                    <a:pt x="48642" y="0"/>
                  </a:moveTo>
                  <a:lnTo>
                    <a:pt x="0" y="0"/>
                  </a:lnTo>
                  <a:lnTo>
                    <a:pt x="0" y="108769"/>
                  </a:lnTo>
                  <a:lnTo>
                    <a:pt x="73145" y="108769"/>
                  </a:lnTo>
                  <a:cubicBezTo>
                    <a:pt x="73145" y="108769"/>
                    <a:pt x="76629" y="91738"/>
                    <a:pt x="63500" y="74566"/>
                  </a:cubicBezTo>
                  <a:cubicBezTo>
                    <a:pt x="44155" y="49172"/>
                    <a:pt x="38050" y="28767"/>
                    <a:pt x="486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 rot="-7028071">
              <a:off x="6918409" y="2104991"/>
              <a:ext cx="1853209" cy="5143563"/>
            </a:xfrm>
            <a:custGeom>
              <a:rect b="b" l="l" r="r" t="t"/>
              <a:pathLst>
                <a:path extrusionOk="0" fill="none" h="108770" w="38581">
                  <a:moveTo>
                    <a:pt x="35096" y="108769"/>
                  </a:moveTo>
                  <a:cubicBezTo>
                    <a:pt x="35096" y="108769"/>
                    <a:pt x="38580" y="91738"/>
                    <a:pt x="25451" y="74566"/>
                  </a:cubicBezTo>
                  <a:cubicBezTo>
                    <a:pt x="6078" y="49172"/>
                    <a:pt x="1" y="28823"/>
                    <a:pt x="10566" y="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26475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5" name="Google Shape;945;p27"/>
          <p:cNvSpPr/>
          <p:nvPr/>
        </p:nvSpPr>
        <p:spPr>
          <a:xfrm>
            <a:off x="-231000" y="3085398"/>
            <a:ext cx="669368" cy="669333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27"/>
          <p:cNvSpPr/>
          <p:nvPr/>
        </p:nvSpPr>
        <p:spPr>
          <a:xfrm>
            <a:off x="8452112" y="4551352"/>
            <a:ext cx="512423" cy="513724"/>
          </a:xfrm>
          <a:custGeom>
            <a:rect b="b" l="l" r="r" t="t"/>
            <a:pathLst>
              <a:path extrusionOk="0" fill="none" h="15008" w="14970">
                <a:moveTo>
                  <a:pt x="0" y="15007"/>
                </a:moveTo>
                <a:lnTo>
                  <a:pt x="14970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27"/>
          <p:cNvSpPr/>
          <p:nvPr/>
        </p:nvSpPr>
        <p:spPr>
          <a:xfrm>
            <a:off x="1507063" y="666175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27"/>
          <p:cNvSpPr/>
          <p:nvPr/>
        </p:nvSpPr>
        <p:spPr>
          <a:xfrm>
            <a:off x="482338" y="146425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27"/>
          <p:cNvSpPr/>
          <p:nvPr/>
        </p:nvSpPr>
        <p:spPr>
          <a:xfrm>
            <a:off x="8562738" y="1723750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27"/>
          <p:cNvSpPr/>
          <p:nvPr/>
        </p:nvSpPr>
        <p:spPr>
          <a:xfrm>
            <a:off x="1689688" y="731325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27"/>
          <p:cNvSpPr/>
          <p:nvPr/>
        </p:nvSpPr>
        <p:spPr>
          <a:xfrm>
            <a:off x="173663" y="4428600"/>
            <a:ext cx="567000" cy="567000"/>
          </a:xfrm>
          <a:prstGeom prst="ellipse">
            <a:avLst/>
          </a:prstGeom>
          <a:noFill/>
          <a:ln cap="flat" cmpd="sng" w="90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27"/>
          <p:cNvSpPr/>
          <p:nvPr/>
        </p:nvSpPr>
        <p:spPr>
          <a:xfrm>
            <a:off x="4712113" y="322160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28"/>
          <p:cNvGrpSpPr/>
          <p:nvPr/>
        </p:nvGrpSpPr>
        <p:grpSpPr>
          <a:xfrm flipH="1">
            <a:off x="3118900" y="222875"/>
            <a:ext cx="5757600" cy="4783950"/>
            <a:chOff x="299500" y="222875"/>
            <a:chExt cx="5757600" cy="4783950"/>
          </a:xfrm>
        </p:grpSpPr>
        <p:grpSp>
          <p:nvGrpSpPr>
            <p:cNvPr id="956" name="Google Shape;956;p28"/>
            <p:cNvGrpSpPr/>
            <p:nvPr/>
          </p:nvGrpSpPr>
          <p:grpSpPr>
            <a:xfrm>
              <a:off x="299500" y="222875"/>
              <a:ext cx="5757600" cy="4783950"/>
              <a:chOff x="299500" y="222875"/>
              <a:chExt cx="5757600" cy="4783950"/>
            </a:xfrm>
          </p:grpSpPr>
          <p:sp>
            <p:nvSpPr>
              <p:cNvPr id="957" name="Google Shape;957;p28"/>
              <p:cNvSpPr/>
              <p:nvPr/>
            </p:nvSpPr>
            <p:spPr>
              <a:xfrm>
                <a:off x="5195775" y="669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7" y="1032"/>
                    </a:moveTo>
                    <a:cubicBezTo>
                      <a:pt x="2007" y="474"/>
                      <a:pt x="1561" y="1"/>
                      <a:pt x="1004" y="1"/>
                    </a:cubicBezTo>
                    <a:cubicBezTo>
                      <a:pt x="446" y="1"/>
                      <a:pt x="0" y="447"/>
                      <a:pt x="0" y="1032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1" y="2035"/>
                      <a:pt x="2007" y="1589"/>
                      <a:pt x="2007" y="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359775" y="465272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299500" y="2530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3934775" y="4981000"/>
                <a:ext cx="25800" cy="25825"/>
              </a:xfrm>
              <a:custGeom>
                <a:rect b="b" l="l" r="r" t="t"/>
                <a:pathLst>
                  <a:path extrusionOk="0" h="1033" w="1032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2162200" y="222875"/>
                <a:ext cx="26525" cy="26500"/>
              </a:xfrm>
              <a:custGeom>
                <a:rect b="b" l="l" r="r" t="t"/>
                <a:pathLst>
                  <a:path extrusionOk="0" h="1060" w="1061">
                    <a:moveTo>
                      <a:pt x="1060" y="530"/>
                    </a:moveTo>
                    <a:cubicBezTo>
                      <a:pt x="1060" y="251"/>
                      <a:pt x="809" y="0"/>
                      <a:pt x="530" y="0"/>
                    </a:cubicBezTo>
                    <a:cubicBezTo>
                      <a:pt x="252" y="0"/>
                      <a:pt x="1" y="251"/>
                      <a:pt x="1" y="530"/>
                    </a:cubicBezTo>
                    <a:cubicBezTo>
                      <a:pt x="1" y="808"/>
                      <a:pt x="252" y="1059"/>
                      <a:pt x="530" y="1059"/>
                    </a:cubicBezTo>
                    <a:cubicBezTo>
                      <a:pt x="809" y="1059"/>
                      <a:pt x="1060" y="836"/>
                      <a:pt x="1060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811800" y="1073675"/>
                <a:ext cx="26500" cy="26525"/>
              </a:xfrm>
              <a:custGeom>
                <a:rect b="b" l="l" r="r" t="t"/>
                <a:pathLst>
                  <a:path extrusionOk="0" h="1061" w="1060">
                    <a:moveTo>
                      <a:pt x="1060" y="531"/>
                    </a:moveTo>
                    <a:cubicBezTo>
                      <a:pt x="1060" y="809"/>
                      <a:pt x="809" y="1060"/>
                      <a:pt x="530" y="1060"/>
                    </a:cubicBezTo>
                    <a:cubicBezTo>
                      <a:pt x="224" y="1060"/>
                      <a:pt x="1" y="809"/>
                      <a:pt x="1" y="531"/>
                    </a:cubicBezTo>
                    <a:cubicBezTo>
                      <a:pt x="1" y="224"/>
                      <a:pt x="224" y="1"/>
                      <a:pt x="530" y="1"/>
                    </a:cubicBezTo>
                    <a:cubicBezTo>
                      <a:pt x="809" y="1"/>
                      <a:pt x="1060" y="224"/>
                      <a:pt x="1060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8"/>
              <p:cNvSpPr/>
              <p:nvPr/>
            </p:nvSpPr>
            <p:spPr>
              <a:xfrm>
                <a:off x="6031300" y="3965525"/>
                <a:ext cx="25800" cy="26500"/>
              </a:xfrm>
              <a:custGeom>
                <a:rect b="b" l="l" r="r" t="t"/>
                <a:pathLst>
                  <a:path extrusionOk="0" h="1060" w="1032">
                    <a:moveTo>
                      <a:pt x="1032" y="530"/>
                    </a:moveTo>
                    <a:cubicBezTo>
                      <a:pt x="1032" y="251"/>
                      <a:pt x="781" y="0"/>
                      <a:pt x="502" y="0"/>
                    </a:cubicBezTo>
                    <a:cubicBezTo>
                      <a:pt x="224" y="0"/>
                      <a:pt x="1" y="251"/>
                      <a:pt x="1" y="530"/>
                    </a:cubicBezTo>
                    <a:cubicBezTo>
                      <a:pt x="1" y="809"/>
                      <a:pt x="224" y="1059"/>
                      <a:pt x="502" y="1059"/>
                    </a:cubicBezTo>
                    <a:cubicBezTo>
                      <a:pt x="781" y="1059"/>
                      <a:pt x="1032" y="809"/>
                      <a:pt x="1032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553000" y="1577975"/>
                <a:ext cx="32775" cy="33475"/>
              </a:xfrm>
              <a:custGeom>
                <a:rect b="b" l="l" r="r" t="t"/>
                <a:pathLst>
                  <a:path extrusionOk="0" h="1339" w="1311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>
                <a:off x="5580425" y="2833775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>
                <a:off x="3171200" y="889988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7" name="Google Shape;967;p28"/>
            <p:cNvSpPr/>
            <p:nvPr/>
          </p:nvSpPr>
          <p:spPr>
            <a:xfrm>
              <a:off x="5337525" y="474887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28"/>
          <p:cNvGrpSpPr/>
          <p:nvPr/>
        </p:nvGrpSpPr>
        <p:grpSpPr>
          <a:xfrm>
            <a:off x="299500" y="222875"/>
            <a:ext cx="8591000" cy="4783950"/>
            <a:chOff x="299500" y="222875"/>
            <a:chExt cx="8591000" cy="4783950"/>
          </a:xfrm>
        </p:grpSpPr>
        <p:grpSp>
          <p:nvGrpSpPr>
            <p:cNvPr id="969" name="Google Shape;969;p28"/>
            <p:cNvGrpSpPr/>
            <p:nvPr/>
          </p:nvGrpSpPr>
          <p:grpSpPr>
            <a:xfrm>
              <a:off x="299500" y="222875"/>
              <a:ext cx="8591000" cy="4783950"/>
              <a:chOff x="299500" y="222875"/>
              <a:chExt cx="8591000" cy="4783950"/>
            </a:xfrm>
          </p:grpSpPr>
          <p:sp>
            <p:nvSpPr>
              <p:cNvPr id="970" name="Google Shape;970;p28"/>
              <p:cNvSpPr/>
              <p:nvPr/>
            </p:nvSpPr>
            <p:spPr>
              <a:xfrm>
                <a:off x="5195775" y="669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7" y="1032"/>
                    </a:moveTo>
                    <a:cubicBezTo>
                      <a:pt x="2007" y="474"/>
                      <a:pt x="1561" y="1"/>
                      <a:pt x="1004" y="1"/>
                    </a:cubicBezTo>
                    <a:cubicBezTo>
                      <a:pt x="446" y="1"/>
                      <a:pt x="0" y="447"/>
                      <a:pt x="0" y="1032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1" y="2035"/>
                      <a:pt x="2007" y="1589"/>
                      <a:pt x="2007" y="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>
                <a:off x="1359775" y="465272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>
                <a:off x="299500" y="2530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>
                <a:off x="3934775" y="4981000"/>
                <a:ext cx="25800" cy="25825"/>
              </a:xfrm>
              <a:custGeom>
                <a:rect b="b" l="l" r="r" t="t"/>
                <a:pathLst>
                  <a:path extrusionOk="0" h="1033" w="1032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>
                <a:off x="2162200" y="222875"/>
                <a:ext cx="26525" cy="26500"/>
              </a:xfrm>
              <a:custGeom>
                <a:rect b="b" l="l" r="r" t="t"/>
                <a:pathLst>
                  <a:path extrusionOk="0" h="1060" w="1061">
                    <a:moveTo>
                      <a:pt x="1060" y="530"/>
                    </a:moveTo>
                    <a:cubicBezTo>
                      <a:pt x="1060" y="251"/>
                      <a:pt x="809" y="0"/>
                      <a:pt x="530" y="0"/>
                    </a:cubicBezTo>
                    <a:cubicBezTo>
                      <a:pt x="252" y="0"/>
                      <a:pt x="1" y="251"/>
                      <a:pt x="1" y="530"/>
                    </a:cubicBezTo>
                    <a:cubicBezTo>
                      <a:pt x="1" y="808"/>
                      <a:pt x="252" y="1059"/>
                      <a:pt x="530" y="1059"/>
                    </a:cubicBezTo>
                    <a:cubicBezTo>
                      <a:pt x="809" y="1059"/>
                      <a:pt x="1060" y="836"/>
                      <a:pt x="1060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>
                <a:off x="811800" y="1073675"/>
                <a:ext cx="26500" cy="26525"/>
              </a:xfrm>
              <a:custGeom>
                <a:rect b="b" l="l" r="r" t="t"/>
                <a:pathLst>
                  <a:path extrusionOk="0" h="1061" w="1060">
                    <a:moveTo>
                      <a:pt x="1060" y="531"/>
                    </a:moveTo>
                    <a:cubicBezTo>
                      <a:pt x="1060" y="809"/>
                      <a:pt x="809" y="1060"/>
                      <a:pt x="530" y="1060"/>
                    </a:cubicBezTo>
                    <a:cubicBezTo>
                      <a:pt x="224" y="1060"/>
                      <a:pt x="1" y="809"/>
                      <a:pt x="1" y="531"/>
                    </a:cubicBezTo>
                    <a:cubicBezTo>
                      <a:pt x="1" y="224"/>
                      <a:pt x="224" y="1"/>
                      <a:pt x="530" y="1"/>
                    </a:cubicBezTo>
                    <a:cubicBezTo>
                      <a:pt x="809" y="1"/>
                      <a:pt x="1060" y="224"/>
                      <a:pt x="1060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>
                <a:off x="6031300" y="3965525"/>
                <a:ext cx="25800" cy="26500"/>
              </a:xfrm>
              <a:custGeom>
                <a:rect b="b" l="l" r="r" t="t"/>
                <a:pathLst>
                  <a:path extrusionOk="0" h="1060" w="1032">
                    <a:moveTo>
                      <a:pt x="1032" y="530"/>
                    </a:moveTo>
                    <a:cubicBezTo>
                      <a:pt x="1032" y="251"/>
                      <a:pt x="781" y="0"/>
                      <a:pt x="502" y="0"/>
                    </a:cubicBezTo>
                    <a:cubicBezTo>
                      <a:pt x="224" y="0"/>
                      <a:pt x="1" y="251"/>
                      <a:pt x="1" y="530"/>
                    </a:cubicBezTo>
                    <a:cubicBezTo>
                      <a:pt x="1" y="809"/>
                      <a:pt x="224" y="1059"/>
                      <a:pt x="502" y="1059"/>
                    </a:cubicBezTo>
                    <a:cubicBezTo>
                      <a:pt x="781" y="1059"/>
                      <a:pt x="1032" y="809"/>
                      <a:pt x="1032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>
                <a:off x="553000" y="1577975"/>
                <a:ext cx="32775" cy="33475"/>
              </a:xfrm>
              <a:custGeom>
                <a:rect b="b" l="l" r="r" t="t"/>
                <a:pathLst>
                  <a:path extrusionOk="0" h="1339" w="1311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>
                <a:off x="8857025" y="3443375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>
                <a:off x="3171200" y="889988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0" name="Google Shape;980;p28"/>
            <p:cNvSpPr/>
            <p:nvPr/>
          </p:nvSpPr>
          <p:spPr>
            <a:xfrm>
              <a:off x="5337525" y="474887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28"/>
          <p:cNvGrpSpPr/>
          <p:nvPr/>
        </p:nvGrpSpPr>
        <p:grpSpPr>
          <a:xfrm flipH="1">
            <a:off x="0" y="1"/>
            <a:ext cx="3814782" cy="5297037"/>
            <a:chOff x="5329218" y="51"/>
            <a:chExt cx="3814782" cy="5297037"/>
          </a:xfrm>
        </p:grpSpPr>
        <p:sp>
          <p:nvSpPr>
            <p:cNvPr id="982" name="Google Shape;982;p28"/>
            <p:cNvSpPr/>
            <p:nvPr/>
          </p:nvSpPr>
          <p:spPr>
            <a:xfrm rot="10800000">
              <a:off x="5515302" y="1375"/>
              <a:ext cx="1862605" cy="5140813"/>
            </a:xfrm>
            <a:custGeom>
              <a:rect b="b" l="l" r="r" t="t"/>
              <a:pathLst>
                <a:path extrusionOk="0" h="108714" w="38776">
                  <a:moveTo>
                    <a:pt x="19792" y="108714"/>
                  </a:moveTo>
                  <a:cubicBezTo>
                    <a:pt x="29521" y="94386"/>
                    <a:pt x="32810" y="82511"/>
                    <a:pt x="30803" y="68239"/>
                  </a:cubicBezTo>
                  <a:cubicBezTo>
                    <a:pt x="29883" y="61744"/>
                    <a:pt x="27486" y="54719"/>
                    <a:pt x="25925" y="48336"/>
                  </a:cubicBezTo>
                  <a:cubicBezTo>
                    <a:pt x="19374" y="21826"/>
                    <a:pt x="27625" y="8474"/>
                    <a:pt x="38775" y="0"/>
                  </a:cubicBezTo>
                  <a:lnTo>
                    <a:pt x="1" y="0"/>
                  </a:lnTo>
                  <a:lnTo>
                    <a:pt x="1" y="10871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8"/>
            <p:cNvSpPr/>
            <p:nvPr/>
          </p:nvSpPr>
          <p:spPr>
            <a:xfrm rot="10800000">
              <a:off x="5329218" y="4023"/>
              <a:ext cx="1478277" cy="5136888"/>
            </a:xfrm>
            <a:custGeom>
              <a:rect b="b" l="l" r="r" t="t"/>
              <a:pathLst>
                <a:path extrusionOk="0" fill="none" h="108631" w="30775">
                  <a:moveTo>
                    <a:pt x="10008" y="1"/>
                  </a:moveTo>
                  <a:cubicBezTo>
                    <a:pt x="251" y="14970"/>
                    <a:pt x="0" y="37577"/>
                    <a:pt x="6356" y="52462"/>
                  </a:cubicBezTo>
                  <a:cubicBezTo>
                    <a:pt x="10063" y="61243"/>
                    <a:pt x="14719" y="66455"/>
                    <a:pt x="18844" y="72031"/>
                  </a:cubicBezTo>
                  <a:cubicBezTo>
                    <a:pt x="28155" y="84574"/>
                    <a:pt x="30775" y="96310"/>
                    <a:pt x="28405" y="108631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9050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8"/>
            <p:cNvSpPr/>
            <p:nvPr/>
          </p:nvSpPr>
          <p:spPr>
            <a:xfrm rot="10800000">
              <a:off x="5463078" y="51"/>
              <a:ext cx="3680922" cy="5143461"/>
            </a:xfrm>
            <a:custGeom>
              <a:rect b="b" l="l" r="r" t="t"/>
              <a:pathLst>
                <a:path extrusionOk="0" h="108770" w="76630">
                  <a:moveTo>
                    <a:pt x="48642" y="0"/>
                  </a:moveTo>
                  <a:lnTo>
                    <a:pt x="0" y="0"/>
                  </a:lnTo>
                  <a:lnTo>
                    <a:pt x="0" y="108769"/>
                  </a:lnTo>
                  <a:lnTo>
                    <a:pt x="73145" y="108769"/>
                  </a:lnTo>
                  <a:cubicBezTo>
                    <a:pt x="73145" y="108769"/>
                    <a:pt x="76629" y="91738"/>
                    <a:pt x="63500" y="74566"/>
                  </a:cubicBezTo>
                  <a:cubicBezTo>
                    <a:pt x="44155" y="49172"/>
                    <a:pt x="38050" y="28767"/>
                    <a:pt x="486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8"/>
            <p:cNvSpPr/>
            <p:nvPr/>
          </p:nvSpPr>
          <p:spPr>
            <a:xfrm rot="10800000">
              <a:off x="5463089" y="51"/>
              <a:ext cx="1853238" cy="5143461"/>
            </a:xfrm>
            <a:custGeom>
              <a:rect b="b" l="l" r="r" t="t"/>
              <a:pathLst>
                <a:path extrusionOk="0" fill="none" h="108770" w="38581">
                  <a:moveTo>
                    <a:pt x="35096" y="108769"/>
                  </a:moveTo>
                  <a:cubicBezTo>
                    <a:pt x="35096" y="108769"/>
                    <a:pt x="38580" y="91738"/>
                    <a:pt x="25451" y="74566"/>
                  </a:cubicBezTo>
                  <a:cubicBezTo>
                    <a:pt x="6078" y="49172"/>
                    <a:pt x="1" y="28823"/>
                    <a:pt x="10566" y="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26475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6" name="Google Shape;986;p28"/>
            <p:cNvGrpSpPr/>
            <p:nvPr/>
          </p:nvGrpSpPr>
          <p:grpSpPr>
            <a:xfrm>
              <a:off x="7227500" y="4758013"/>
              <a:ext cx="1025050" cy="539075"/>
              <a:chOff x="716500" y="2993400"/>
              <a:chExt cx="1025050" cy="539075"/>
            </a:xfrm>
          </p:grpSpPr>
          <p:sp>
            <p:nvSpPr>
              <p:cNvPr id="987" name="Google Shape;987;p28"/>
              <p:cNvSpPr/>
              <p:nvPr/>
            </p:nvSpPr>
            <p:spPr>
              <a:xfrm>
                <a:off x="716500" y="2993400"/>
                <a:ext cx="1025050" cy="27025"/>
              </a:xfrm>
              <a:custGeom>
                <a:rect b="b" l="l" r="r" t="t"/>
                <a:pathLst>
                  <a:path extrusionOk="0" fill="none" h="1081" w="41002">
                    <a:moveTo>
                      <a:pt x="1" y="1"/>
                    </a:moveTo>
                    <a:cubicBezTo>
                      <a:pt x="3417" y="1"/>
                      <a:pt x="3417" y="1080"/>
                      <a:pt x="6834" y="1080"/>
                    </a:cubicBezTo>
                    <a:cubicBezTo>
                      <a:pt x="10251" y="1080"/>
                      <a:pt x="10251" y="1"/>
                      <a:pt x="13659" y="1"/>
                    </a:cubicBezTo>
                    <a:cubicBezTo>
                      <a:pt x="17076" y="1"/>
                      <a:pt x="17076" y="1080"/>
                      <a:pt x="20501" y="1080"/>
                    </a:cubicBezTo>
                    <a:cubicBezTo>
                      <a:pt x="23909" y="1080"/>
                      <a:pt x="23909" y="1"/>
                      <a:pt x="27335" y="1"/>
                    </a:cubicBezTo>
                    <a:cubicBezTo>
                      <a:pt x="30743" y="1"/>
                      <a:pt x="30743" y="1080"/>
                      <a:pt x="34168" y="1080"/>
                    </a:cubicBezTo>
                    <a:cubicBezTo>
                      <a:pt x="37585" y="1080"/>
                      <a:pt x="37585" y="1"/>
                      <a:pt x="41002" y="1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716500" y="3066350"/>
                <a:ext cx="1025050" cy="27225"/>
              </a:xfrm>
              <a:custGeom>
                <a:rect b="b" l="l" r="r" t="t"/>
                <a:pathLst>
                  <a:path extrusionOk="0" fill="none" h="1089" w="41002">
                    <a:moveTo>
                      <a:pt x="1" y="0"/>
                    </a:moveTo>
                    <a:cubicBezTo>
                      <a:pt x="3417" y="0"/>
                      <a:pt x="3417" y="1088"/>
                      <a:pt x="6834" y="1088"/>
                    </a:cubicBezTo>
                    <a:cubicBezTo>
                      <a:pt x="10251" y="1088"/>
                      <a:pt x="10251" y="0"/>
                      <a:pt x="13659" y="0"/>
                    </a:cubicBezTo>
                    <a:cubicBezTo>
                      <a:pt x="17076" y="0"/>
                      <a:pt x="17076" y="1088"/>
                      <a:pt x="20501" y="1088"/>
                    </a:cubicBezTo>
                    <a:cubicBezTo>
                      <a:pt x="23909" y="1088"/>
                      <a:pt x="23909" y="0"/>
                      <a:pt x="27335" y="0"/>
                    </a:cubicBezTo>
                    <a:cubicBezTo>
                      <a:pt x="30743" y="0"/>
                      <a:pt x="30743" y="1088"/>
                      <a:pt x="34168" y="1088"/>
                    </a:cubicBezTo>
                    <a:cubicBezTo>
                      <a:pt x="37585" y="1088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716500" y="3139725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79"/>
                      <a:pt x="6834" y="1079"/>
                    </a:cubicBezTo>
                    <a:cubicBezTo>
                      <a:pt x="10251" y="1079"/>
                      <a:pt x="10251" y="0"/>
                      <a:pt x="13659" y="0"/>
                    </a:cubicBezTo>
                    <a:cubicBezTo>
                      <a:pt x="17076" y="0"/>
                      <a:pt x="17076" y="1079"/>
                      <a:pt x="20501" y="1079"/>
                    </a:cubicBezTo>
                    <a:cubicBezTo>
                      <a:pt x="23909" y="1079"/>
                      <a:pt x="23909" y="0"/>
                      <a:pt x="27335" y="0"/>
                    </a:cubicBezTo>
                    <a:cubicBezTo>
                      <a:pt x="30743" y="0"/>
                      <a:pt x="30743" y="1079"/>
                      <a:pt x="34168" y="1079"/>
                    </a:cubicBezTo>
                    <a:cubicBezTo>
                      <a:pt x="37585" y="1079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716500" y="3212875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716500" y="3286025"/>
                <a:ext cx="1025050" cy="27225"/>
              </a:xfrm>
              <a:custGeom>
                <a:rect b="b" l="l" r="r" t="t"/>
                <a:pathLst>
                  <a:path extrusionOk="0" fill="none" h="1089" w="41002">
                    <a:moveTo>
                      <a:pt x="1" y="0"/>
                    </a:moveTo>
                    <a:cubicBezTo>
                      <a:pt x="3417" y="0"/>
                      <a:pt x="3417" y="1089"/>
                      <a:pt x="6834" y="1089"/>
                    </a:cubicBezTo>
                    <a:cubicBezTo>
                      <a:pt x="10251" y="1089"/>
                      <a:pt x="10251" y="0"/>
                      <a:pt x="13659" y="0"/>
                    </a:cubicBezTo>
                    <a:cubicBezTo>
                      <a:pt x="17076" y="0"/>
                      <a:pt x="17076" y="1089"/>
                      <a:pt x="20501" y="1089"/>
                    </a:cubicBezTo>
                    <a:cubicBezTo>
                      <a:pt x="23909" y="1089"/>
                      <a:pt x="23909" y="0"/>
                      <a:pt x="27335" y="0"/>
                    </a:cubicBezTo>
                    <a:cubicBezTo>
                      <a:pt x="30743" y="0"/>
                      <a:pt x="30743" y="1089"/>
                      <a:pt x="34168" y="1089"/>
                    </a:cubicBezTo>
                    <a:cubicBezTo>
                      <a:pt x="37585" y="1089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716500" y="3359175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716500" y="3432550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>
                <a:off x="716500" y="3505475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5" name="Google Shape;995;p28"/>
            <p:cNvSpPr/>
            <p:nvPr/>
          </p:nvSpPr>
          <p:spPr>
            <a:xfrm>
              <a:off x="7405337" y="1466148"/>
              <a:ext cx="669368" cy="669333"/>
            </a:xfrm>
            <a:custGeom>
              <a:rect b="b" l="l" r="r" t="t"/>
              <a:pathLst>
                <a:path extrusionOk="0" fill="none" h="19554" w="19555">
                  <a:moveTo>
                    <a:pt x="1" y="19554"/>
                  </a:moveTo>
                  <a:lnTo>
                    <a:pt x="19554" y="0"/>
                  </a:lnTo>
                </a:path>
              </a:pathLst>
            </a:custGeom>
            <a:noFill/>
            <a:ln cap="flat" cmpd="sng" w="9025">
              <a:solidFill>
                <a:schemeClr val="accent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8401999" y="4057202"/>
              <a:ext cx="512423" cy="513724"/>
            </a:xfrm>
            <a:custGeom>
              <a:rect b="b" l="l" r="r" t="t"/>
              <a:pathLst>
                <a:path extrusionOk="0" fill="none" h="15008" w="14970">
                  <a:moveTo>
                    <a:pt x="0" y="15007"/>
                  </a:moveTo>
                  <a:lnTo>
                    <a:pt x="14970" y="0"/>
                  </a:lnTo>
                </a:path>
              </a:pathLst>
            </a:custGeom>
            <a:noFill/>
            <a:ln cap="flat" cmpd="sng" w="9025">
              <a:solidFill>
                <a:schemeClr val="accent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8252550" y="2070325"/>
              <a:ext cx="474625" cy="237100"/>
            </a:xfrm>
            <a:custGeom>
              <a:rect b="b" l="l" r="r" t="t"/>
              <a:pathLst>
                <a:path extrusionOk="0" fill="none" h="9484" w="18985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noFill/>
            <a:ln cap="flat" cmpd="sng" w="8475">
              <a:solidFill>
                <a:srgbClr val="9DA8B7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6216225" y="281300"/>
              <a:ext cx="292000" cy="253700"/>
            </a:xfrm>
            <a:custGeom>
              <a:rect b="b" l="l" r="r" t="t"/>
              <a:pathLst>
                <a:path extrusionOk="0" fill="none" h="10148" w="1168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cap="flat" cmpd="sng" w="6275">
              <a:solidFill>
                <a:schemeClr val="accent4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8313150" y="416450"/>
              <a:ext cx="474625" cy="237100"/>
            </a:xfrm>
            <a:custGeom>
              <a:rect b="b" l="l" r="r" t="t"/>
              <a:pathLst>
                <a:path extrusionOk="0" fill="none" h="9484" w="18985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noFill/>
            <a:ln cap="flat" cmpd="sng" w="8475">
              <a:solidFill>
                <a:srgbClr val="9DA8B7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6707150" y="1193575"/>
              <a:ext cx="292000" cy="253700"/>
            </a:xfrm>
            <a:custGeom>
              <a:rect b="b" l="l" r="r" t="t"/>
              <a:pathLst>
                <a:path extrusionOk="0" fill="none" h="10148" w="1168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cap="flat" cmpd="sng" w="6275">
              <a:solidFill>
                <a:schemeClr val="accent4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6449300" y="1363050"/>
              <a:ext cx="474625" cy="237100"/>
            </a:xfrm>
            <a:custGeom>
              <a:rect b="b" l="l" r="r" t="t"/>
              <a:pathLst>
                <a:path extrusionOk="0" fill="none" h="9484" w="18985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noFill/>
            <a:ln cap="flat" cmpd="sng" w="8475">
              <a:solidFill>
                <a:srgbClr val="9DA8B7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8435175" y="2135475"/>
              <a:ext cx="292000" cy="253700"/>
            </a:xfrm>
            <a:custGeom>
              <a:rect b="b" l="l" r="r" t="t"/>
              <a:pathLst>
                <a:path extrusionOk="0" fill="none" h="10148" w="1168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cap="flat" cmpd="sng" w="6275">
              <a:solidFill>
                <a:schemeClr val="accent4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7583425" y="3094850"/>
              <a:ext cx="567000" cy="567000"/>
            </a:xfrm>
            <a:prstGeom prst="ellipse">
              <a:avLst/>
            </a:prstGeom>
            <a:noFill/>
            <a:ln cap="flat" cmpd="sng" w="90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7868163" y="3449550"/>
              <a:ext cx="292000" cy="253700"/>
            </a:xfrm>
            <a:custGeom>
              <a:rect b="b" l="l" r="r" t="t"/>
              <a:pathLst>
                <a:path extrusionOk="0" fill="none" h="10148" w="1168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cap="flat" cmpd="sng" w="6275">
              <a:solidFill>
                <a:schemeClr val="dk2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5" name="Google Shape;1005;p28"/>
          <p:cNvSpPr txBox="1"/>
          <p:nvPr>
            <p:ph type="title"/>
          </p:nvPr>
        </p:nvSpPr>
        <p:spPr>
          <a:xfrm>
            <a:off x="4412475" y="2159675"/>
            <a:ext cx="401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6" name="Google Shape;1006;p28"/>
          <p:cNvSpPr txBox="1"/>
          <p:nvPr>
            <p:ph idx="1" type="subTitle"/>
          </p:nvPr>
        </p:nvSpPr>
        <p:spPr>
          <a:xfrm>
            <a:off x="4412500" y="3112225"/>
            <a:ext cx="4016400" cy="3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07" name="Google Shape;1007;p28"/>
          <p:cNvSpPr txBox="1"/>
          <p:nvPr>
            <p:ph hasCustomPrompt="1" idx="2" type="title"/>
          </p:nvPr>
        </p:nvSpPr>
        <p:spPr>
          <a:xfrm>
            <a:off x="4969425" y="1317875"/>
            <a:ext cx="2902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Google Shape;1009;p29"/>
          <p:cNvGrpSpPr/>
          <p:nvPr/>
        </p:nvGrpSpPr>
        <p:grpSpPr>
          <a:xfrm flipH="1">
            <a:off x="0" y="-249725"/>
            <a:ext cx="3744725" cy="1405675"/>
            <a:chOff x="5399275" y="-208025"/>
            <a:chExt cx="3744725" cy="1405675"/>
          </a:xfrm>
        </p:grpSpPr>
        <p:sp>
          <p:nvSpPr>
            <p:cNvPr id="1010" name="Google Shape;1010;p29"/>
            <p:cNvSpPr/>
            <p:nvPr/>
          </p:nvSpPr>
          <p:spPr>
            <a:xfrm flipH="1" rot="5400000">
              <a:off x="6568800" y="-1377550"/>
              <a:ext cx="1405675" cy="3744725"/>
            </a:xfrm>
            <a:custGeom>
              <a:rect b="b" l="l" r="r" t="t"/>
              <a:pathLst>
                <a:path extrusionOk="0" h="149789" w="56227">
                  <a:moveTo>
                    <a:pt x="47078" y="149789"/>
                  </a:moveTo>
                  <a:lnTo>
                    <a:pt x="56227" y="149789"/>
                  </a:lnTo>
                  <a:lnTo>
                    <a:pt x="56227" y="0"/>
                  </a:lnTo>
                  <a:lnTo>
                    <a:pt x="11413" y="0"/>
                  </a:lnTo>
                  <a:cubicBezTo>
                    <a:pt x="11413" y="0"/>
                    <a:pt x="1" y="26135"/>
                    <a:pt x="26250" y="56796"/>
                  </a:cubicBezTo>
                  <a:cubicBezTo>
                    <a:pt x="53773" y="88998"/>
                    <a:pt x="24956" y="130083"/>
                    <a:pt x="47078" y="1497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 flipH="1" rot="5400000">
              <a:off x="6599475" y="-1346875"/>
              <a:ext cx="1344325" cy="3744725"/>
            </a:xfrm>
            <a:custGeom>
              <a:rect b="b" l="l" r="r" t="t"/>
              <a:pathLst>
                <a:path extrusionOk="0" fill="none" h="149789" w="53773">
                  <a:moveTo>
                    <a:pt x="11413" y="0"/>
                  </a:moveTo>
                  <a:cubicBezTo>
                    <a:pt x="11413" y="0"/>
                    <a:pt x="1" y="26135"/>
                    <a:pt x="26250" y="56796"/>
                  </a:cubicBezTo>
                  <a:cubicBezTo>
                    <a:pt x="53773" y="88979"/>
                    <a:pt x="24956" y="130083"/>
                    <a:pt x="47078" y="149789"/>
                  </a:cubicBezTo>
                </a:path>
              </a:pathLst>
            </a:custGeom>
            <a:noFill/>
            <a:ln cap="flat" cmpd="sng" w="20925">
              <a:solidFill>
                <a:srgbClr val="CBA55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2" name="Google Shape;1012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13" name="Google Shape;1013;p29"/>
          <p:cNvGrpSpPr/>
          <p:nvPr/>
        </p:nvGrpSpPr>
        <p:grpSpPr>
          <a:xfrm>
            <a:off x="120500" y="76838"/>
            <a:ext cx="8935475" cy="4980188"/>
            <a:chOff x="120500" y="76838"/>
            <a:chExt cx="8935475" cy="4980188"/>
          </a:xfrm>
        </p:grpSpPr>
        <p:grpSp>
          <p:nvGrpSpPr>
            <p:cNvPr id="1014" name="Google Shape;1014;p29"/>
            <p:cNvGrpSpPr/>
            <p:nvPr/>
          </p:nvGrpSpPr>
          <p:grpSpPr>
            <a:xfrm>
              <a:off x="120500" y="76838"/>
              <a:ext cx="8935475" cy="4929988"/>
              <a:chOff x="120500" y="76838"/>
              <a:chExt cx="8935475" cy="4929988"/>
            </a:xfrm>
          </p:grpSpPr>
          <p:sp>
            <p:nvSpPr>
              <p:cNvPr id="1015" name="Google Shape;1015;p29"/>
              <p:cNvSpPr/>
              <p:nvPr/>
            </p:nvSpPr>
            <p:spPr>
              <a:xfrm>
                <a:off x="9005775" y="9740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7" y="1032"/>
                    </a:moveTo>
                    <a:cubicBezTo>
                      <a:pt x="2007" y="474"/>
                      <a:pt x="1561" y="1"/>
                      <a:pt x="1004" y="1"/>
                    </a:cubicBezTo>
                    <a:cubicBezTo>
                      <a:pt x="446" y="1"/>
                      <a:pt x="0" y="447"/>
                      <a:pt x="0" y="1032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1" y="2035"/>
                      <a:pt x="2007" y="1589"/>
                      <a:pt x="2007" y="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9"/>
              <p:cNvSpPr/>
              <p:nvPr/>
            </p:nvSpPr>
            <p:spPr>
              <a:xfrm>
                <a:off x="1359775" y="465272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9"/>
              <p:cNvSpPr/>
              <p:nvPr/>
            </p:nvSpPr>
            <p:spPr>
              <a:xfrm>
                <a:off x="120500" y="2811500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9"/>
              <p:cNvSpPr/>
              <p:nvPr/>
            </p:nvSpPr>
            <p:spPr>
              <a:xfrm>
                <a:off x="3934775" y="4981000"/>
                <a:ext cx="25800" cy="25825"/>
              </a:xfrm>
              <a:custGeom>
                <a:rect b="b" l="l" r="r" t="t"/>
                <a:pathLst>
                  <a:path extrusionOk="0" h="1033" w="1032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9"/>
              <p:cNvSpPr/>
              <p:nvPr/>
            </p:nvSpPr>
            <p:spPr>
              <a:xfrm>
                <a:off x="1886025" y="110325"/>
                <a:ext cx="26525" cy="26500"/>
              </a:xfrm>
              <a:custGeom>
                <a:rect b="b" l="l" r="r" t="t"/>
                <a:pathLst>
                  <a:path extrusionOk="0" h="1060" w="1061">
                    <a:moveTo>
                      <a:pt x="1060" y="530"/>
                    </a:moveTo>
                    <a:cubicBezTo>
                      <a:pt x="1060" y="251"/>
                      <a:pt x="809" y="0"/>
                      <a:pt x="530" y="0"/>
                    </a:cubicBezTo>
                    <a:cubicBezTo>
                      <a:pt x="252" y="0"/>
                      <a:pt x="1" y="251"/>
                      <a:pt x="1" y="530"/>
                    </a:cubicBezTo>
                    <a:cubicBezTo>
                      <a:pt x="1" y="808"/>
                      <a:pt x="252" y="1059"/>
                      <a:pt x="530" y="1059"/>
                    </a:cubicBezTo>
                    <a:cubicBezTo>
                      <a:pt x="809" y="1059"/>
                      <a:pt x="1060" y="836"/>
                      <a:pt x="1060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9"/>
              <p:cNvSpPr/>
              <p:nvPr/>
            </p:nvSpPr>
            <p:spPr>
              <a:xfrm>
                <a:off x="811800" y="1073675"/>
                <a:ext cx="26500" cy="26525"/>
              </a:xfrm>
              <a:custGeom>
                <a:rect b="b" l="l" r="r" t="t"/>
                <a:pathLst>
                  <a:path extrusionOk="0" h="1061" w="1060">
                    <a:moveTo>
                      <a:pt x="1060" y="531"/>
                    </a:moveTo>
                    <a:cubicBezTo>
                      <a:pt x="1060" y="809"/>
                      <a:pt x="809" y="1060"/>
                      <a:pt x="530" y="1060"/>
                    </a:cubicBezTo>
                    <a:cubicBezTo>
                      <a:pt x="224" y="1060"/>
                      <a:pt x="1" y="809"/>
                      <a:pt x="1" y="531"/>
                    </a:cubicBezTo>
                    <a:cubicBezTo>
                      <a:pt x="1" y="224"/>
                      <a:pt x="224" y="1"/>
                      <a:pt x="530" y="1"/>
                    </a:cubicBezTo>
                    <a:cubicBezTo>
                      <a:pt x="809" y="1"/>
                      <a:pt x="1060" y="224"/>
                      <a:pt x="1060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9"/>
              <p:cNvSpPr/>
              <p:nvPr/>
            </p:nvSpPr>
            <p:spPr>
              <a:xfrm>
                <a:off x="8997475" y="3858125"/>
                <a:ext cx="25800" cy="26500"/>
              </a:xfrm>
              <a:custGeom>
                <a:rect b="b" l="l" r="r" t="t"/>
                <a:pathLst>
                  <a:path extrusionOk="0" h="1060" w="1032">
                    <a:moveTo>
                      <a:pt x="1032" y="530"/>
                    </a:moveTo>
                    <a:cubicBezTo>
                      <a:pt x="1032" y="251"/>
                      <a:pt x="781" y="0"/>
                      <a:pt x="502" y="0"/>
                    </a:cubicBezTo>
                    <a:cubicBezTo>
                      <a:pt x="224" y="0"/>
                      <a:pt x="1" y="251"/>
                      <a:pt x="1" y="530"/>
                    </a:cubicBezTo>
                    <a:cubicBezTo>
                      <a:pt x="1" y="809"/>
                      <a:pt x="224" y="1059"/>
                      <a:pt x="502" y="1059"/>
                    </a:cubicBezTo>
                    <a:cubicBezTo>
                      <a:pt x="781" y="1059"/>
                      <a:pt x="1032" y="809"/>
                      <a:pt x="1032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9"/>
              <p:cNvSpPr/>
              <p:nvPr/>
            </p:nvSpPr>
            <p:spPr>
              <a:xfrm>
                <a:off x="553000" y="1577975"/>
                <a:ext cx="32775" cy="33475"/>
              </a:xfrm>
              <a:custGeom>
                <a:rect b="b" l="l" r="r" t="t"/>
                <a:pathLst>
                  <a:path extrusionOk="0" h="1339" w="1311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9"/>
              <p:cNvSpPr/>
              <p:nvPr/>
            </p:nvSpPr>
            <p:spPr>
              <a:xfrm>
                <a:off x="8592625" y="2138250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9"/>
              <p:cNvSpPr/>
              <p:nvPr/>
            </p:nvSpPr>
            <p:spPr>
              <a:xfrm>
                <a:off x="3836025" y="76838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5" name="Google Shape;1025;p29"/>
            <p:cNvSpPr/>
            <p:nvPr/>
          </p:nvSpPr>
          <p:spPr>
            <a:xfrm>
              <a:off x="8677025" y="500682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6" name="Google Shape;1026;p29"/>
          <p:cNvSpPr/>
          <p:nvPr/>
        </p:nvSpPr>
        <p:spPr>
          <a:xfrm flipH="1">
            <a:off x="45720" y="-106514"/>
            <a:ext cx="669368" cy="669333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29"/>
          <p:cNvSpPr/>
          <p:nvPr/>
        </p:nvSpPr>
        <p:spPr>
          <a:xfrm flipH="1">
            <a:off x="8739853" y="4470052"/>
            <a:ext cx="512423" cy="513724"/>
          </a:xfrm>
          <a:custGeom>
            <a:rect b="b" l="l" r="r" t="t"/>
            <a:pathLst>
              <a:path extrusionOk="0" fill="none" h="15008" w="14970">
                <a:moveTo>
                  <a:pt x="0" y="15007"/>
                </a:moveTo>
                <a:lnTo>
                  <a:pt x="14970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29"/>
          <p:cNvSpPr/>
          <p:nvPr/>
        </p:nvSpPr>
        <p:spPr>
          <a:xfrm flipH="1">
            <a:off x="5313275" y="4861575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9" name="Google Shape;1029;p29"/>
          <p:cNvGrpSpPr/>
          <p:nvPr/>
        </p:nvGrpSpPr>
        <p:grpSpPr>
          <a:xfrm>
            <a:off x="170150" y="4554450"/>
            <a:ext cx="549850" cy="406575"/>
            <a:chOff x="5091475" y="1307000"/>
            <a:chExt cx="549850" cy="406575"/>
          </a:xfrm>
        </p:grpSpPr>
        <p:sp>
          <p:nvSpPr>
            <p:cNvPr id="1030" name="Google Shape;1030;p29"/>
            <p:cNvSpPr/>
            <p:nvPr/>
          </p:nvSpPr>
          <p:spPr>
            <a:xfrm flipH="1">
              <a:off x="5091475" y="1307000"/>
              <a:ext cx="292000" cy="253700"/>
            </a:xfrm>
            <a:custGeom>
              <a:rect b="b" l="l" r="r" t="t"/>
              <a:pathLst>
                <a:path extrusionOk="0" fill="none" h="10148" w="1168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cap="flat" cmpd="sng" w="6275">
              <a:solidFill>
                <a:schemeClr val="accent4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9"/>
            <p:cNvSpPr/>
            <p:nvPr/>
          </p:nvSpPr>
          <p:spPr>
            <a:xfrm flipH="1">
              <a:off x="5166700" y="1476475"/>
              <a:ext cx="474625" cy="237100"/>
            </a:xfrm>
            <a:custGeom>
              <a:rect b="b" l="l" r="r" t="t"/>
              <a:pathLst>
                <a:path extrusionOk="0" fill="none" h="9484" w="18985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noFill/>
            <a:ln cap="flat" cmpd="sng" w="8475">
              <a:solidFill>
                <a:srgbClr val="9DA8B7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29"/>
          <p:cNvGrpSpPr/>
          <p:nvPr/>
        </p:nvGrpSpPr>
        <p:grpSpPr>
          <a:xfrm>
            <a:off x="7623000" y="155600"/>
            <a:ext cx="686200" cy="379400"/>
            <a:chOff x="7045100" y="612825"/>
            <a:chExt cx="686200" cy="379400"/>
          </a:xfrm>
        </p:grpSpPr>
        <p:sp>
          <p:nvSpPr>
            <p:cNvPr id="1033" name="Google Shape;1033;p29"/>
            <p:cNvSpPr/>
            <p:nvPr/>
          </p:nvSpPr>
          <p:spPr>
            <a:xfrm flipH="1">
              <a:off x="7045100" y="700325"/>
              <a:ext cx="291900" cy="291900"/>
            </a:xfrm>
            <a:prstGeom prst="ellipse">
              <a:avLst/>
            </a:prstGeom>
            <a:noFill/>
            <a:ln cap="flat" cmpd="sng" w="9025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9"/>
            <p:cNvSpPr/>
            <p:nvPr/>
          </p:nvSpPr>
          <p:spPr>
            <a:xfrm flipH="1">
              <a:off x="7256675" y="612825"/>
              <a:ext cx="474625" cy="237100"/>
            </a:xfrm>
            <a:custGeom>
              <a:rect b="b" l="l" r="r" t="t"/>
              <a:pathLst>
                <a:path extrusionOk="0" fill="none" h="9484" w="18985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noFill/>
            <a:ln cap="flat" cmpd="sng" w="8475">
              <a:solidFill>
                <a:schemeClr val="accent4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"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30"/>
          <p:cNvGrpSpPr/>
          <p:nvPr/>
        </p:nvGrpSpPr>
        <p:grpSpPr>
          <a:xfrm>
            <a:off x="608" y="4374456"/>
            <a:ext cx="9175112" cy="874543"/>
            <a:chOff x="0" y="4397176"/>
            <a:chExt cx="9144022" cy="746324"/>
          </a:xfrm>
        </p:grpSpPr>
        <p:sp>
          <p:nvSpPr>
            <p:cNvPr id="1037" name="Google Shape;1037;p30"/>
            <p:cNvSpPr/>
            <p:nvPr/>
          </p:nvSpPr>
          <p:spPr>
            <a:xfrm rot="-5400000">
              <a:off x="4389812" y="46124"/>
              <a:ext cx="364397" cy="9139314"/>
            </a:xfrm>
            <a:custGeom>
              <a:rect b="b" l="l" r="r" t="t"/>
              <a:pathLst>
                <a:path extrusionOk="0" h="108714" w="38776">
                  <a:moveTo>
                    <a:pt x="19792" y="108714"/>
                  </a:moveTo>
                  <a:cubicBezTo>
                    <a:pt x="29521" y="94386"/>
                    <a:pt x="32810" y="82511"/>
                    <a:pt x="30803" y="68239"/>
                  </a:cubicBezTo>
                  <a:cubicBezTo>
                    <a:pt x="29883" y="61744"/>
                    <a:pt x="27486" y="54719"/>
                    <a:pt x="25925" y="48336"/>
                  </a:cubicBezTo>
                  <a:cubicBezTo>
                    <a:pt x="19374" y="21826"/>
                    <a:pt x="27625" y="8474"/>
                    <a:pt x="38775" y="0"/>
                  </a:cubicBezTo>
                  <a:lnTo>
                    <a:pt x="1" y="0"/>
                  </a:lnTo>
                  <a:lnTo>
                    <a:pt x="1" y="10871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 rot="-5400000">
              <a:off x="4426188" y="-24389"/>
              <a:ext cx="289208" cy="9132337"/>
            </a:xfrm>
            <a:custGeom>
              <a:rect b="b" l="l" r="r" t="t"/>
              <a:pathLst>
                <a:path extrusionOk="0" fill="none" h="108631" w="30775">
                  <a:moveTo>
                    <a:pt x="10008" y="1"/>
                  </a:moveTo>
                  <a:cubicBezTo>
                    <a:pt x="251" y="14970"/>
                    <a:pt x="0" y="37577"/>
                    <a:pt x="6356" y="52462"/>
                  </a:cubicBezTo>
                  <a:cubicBezTo>
                    <a:pt x="10063" y="61243"/>
                    <a:pt x="14719" y="66455"/>
                    <a:pt x="18844" y="72031"/>
                  </a:cubicBezTo>
                  <a:cubicBezTo>
                    <a:pt x="28155" y="84574"/>
                    <a:pt x="30775" y="96310"/>
                    <a:pt x="28405" y="108631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9050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 rot="-5400000">
              <a:off x="4211946" y="211424"/>
              <a:ext cx="720130" cy="9144022"/>
            </a:xfrm>
            <a:custGeom>
              <a:rect b="b" l="l" r="r" t="t"/>
              <a:pathLst>
                <a:path extrusionOk="0" h="108770" w="76630">
                  <a:moveTo>
                    <a:pt x="48642" y="0"/>
                  </a:moveTo>
                  <a:lnTo>
                    <a:pt x="0" y="0"/>
                  </a:lnTo>
                  <a:lnTo>
                    <a:pt x="0" y="108769"/>
                  </a:lnTo>
                  <a:lnTo>
                    <a:pt x="73145" y="108769"/>
                  </a:lnTo>
                  <a:cubicBezTo>
                    <a:pt x="73145" y="108769"/>
                    <a:pt x="76629" y="91738"/>
                    <a:pt x="63500" y="74566"/>
                  </a:cubicBezTo>
                  <a:cubicBezTo>
                    <a:pt x="44155" y="49172"/>
                    <a:pt x="38050" y="28767"/>
                    <a:pt x="486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 rot="-5400000">
              <a:off x="4390729" y="32639"/>
              <a:ext cx="362565" cy="9144022"/>
            </a:xfrm>
            <a:custGeom>
              <a:rect b="b" l="l" r="r" t="t"/>
              <a:pathLst>
                <a:path extrusionOk="0" fill="none" h="108770" w="38581">
                  <a:moveTo>
                    <a:pt x="35096" y="108769"/>
                  </a:moveTo>
                  <a:cubicBezTo>
                    <a:pt x="35096" y="108769"/>
                    <a:pt x="38580" y="91738"/>
                    <a:pt x="25451" y="74566"/>
                  </a:cubicBezTo>
                  <a:cubicBezTo>
                    <a:pt x="6078" y="49172"/>
                    <a:pt x="1" y="28823"/>
                    <a:pt x="10566" y="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26475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1" name="Google Shape;104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42" name="Google Shape;1042;p30"/>
          <p:cNvGrpSpPr/>
          <p:nvPr/>
        </p:nvGrpSpPr>
        <p:grpSpPr>
          <a:xfrm>
            <a:off x="161550" y="91825"/>
            <a:ext cx="8853225" cy="5022638"/>
            <a:chOff x="161550" y="91825"/>
            <a:chExt cx="8853225" cy="5022638"/>
          </a:xfrm>
        </p:grpSpPr>
        <p:sp>
          <p:nvSpPr>
            <p:cNvPr id="1043" name="Google Shape;1043;p30"/>
            <p:cNvSpPr/>
            <p:nvPr/>
          </p:nvSpPr>
          <p:spPr>
            <a:xfrm>
              <a:off x="8824750" y="1149950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7" y="1032"/>
                  </a:moveTo>
                  <a:cubicBezTo>
                    <a:pt x="2007" y="474"/>
                    <a:pt x="1561" y="1"/>
                    <a:pt x="1004" y="1"/>
                  </a:cubicBezTo>
                  <a:cubicBezTo>
                    <a:pt x="446" y="1"/>
                    <a:pt x="0" y="447"/>
                    <a:pt x="0" y="1032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1" y="2035"/>
                    <a:pt x="2007" y="1589"/>
                    <a:pt x="2007" y="1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161550" y="3559200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2052100" y="91825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8" y="1004"/>
                  </a:moveTo>
                  <a:cubicBezTo>
                    <a:pt x="2008" y="447"/>
                    <a:pt x="1562" y="1"/>
                    <a:pt x="1004" y="1"/>
                  </a:cubicBezTo>
                  <a:cubicBezTo>
                    <a:pt x="446" y="1"/>
                    <a:pt x="0" y="447"/>
                    <a:pt x="0" y="1004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2" y="2035"/>
                    <a:pt x="2008" y="1562"/>
                    <a:pt x="2008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385575" y="3292325"/>
              <a:ext cx="25800" cy="25825"/>
            </a:xfrm>
            <a:custGeom>
              <a:rect b="b" l="l" r="r" t="t"/>
              <a:pathLst>
                <a:path extrusionOk="0" h="1033" w="1032">
                  <a:moveTo>
                    <a:pt x="1032" y="531"/>
                  </a:moveTo>
                  <a:cubicBezTo>
                    <a:pt x="1032" y="252"/>
                    <a:pt x="809" y="1"/>
                    <a:pt x="530" y="1"/>
                  </a:cubicBezTo>
                  <a:cubicBezTo>
                    <a:pt x="251" y="1"/>
                    <a:pt x="1" y="252"/>
                    <a:pt x="1" y="531"/>
                  </a:cubicBezTo>
                  <a:cubicBezTo>
                    <a:pt x="1" y="809"/>
                    <a:pt x="251" y="1032"/>
                    <a:pt x="530" y="1032"/>
                  </a:cubicBezTo>
                  <a:cubicBezTo>
                    <a:pt x="837" y="1032"/>
                    <a:pt x="1032" y="809"/>
                    <a:pt x="1032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1556825" y="4941650"/>
              <a:ext cx="26525" cy="26500"/>
            </a:xfrm>
            <a:custGeom>
              <a:rect b="b" l="l" r="r" t="t"/>
              <a:pathLst>
                <a:path extrusionOk="0" h="1060" w="1061">
                  <a:moveTo>
                    <a:pt x="1060" y="530"/>
                  </a:moveTo>
                  <a:cubicBezTo>
                    <a:pt x="1060" y="251"/>
                    <a:pt x="809" y="0"/>
                    <a:pt x="530" y="0"/>
                  </a:cubicBezTo>
                  <a:cubicBezTo>
                    <a:pt x="252" y="0"/>
                    <a:pt x="1" y="251"/>
                    <a:pt x="1" y="530"/>
                  </a:cubicBezTo>
                  <a:cubicBezTo>
                    <a:pt x="1" y="808"/>
                    <a:pt x="252" y="1059"/>
                    <a:pt x="530" y="1059"/>
                  </a:cubicBezTo>
                  <a:cubicBezTo>
                    <a:pt x="809" y="1059"/>
                    <a:pt x="1060" y="836"/>
                    <a:pt x="1060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811800" y="1073675"/>
              <a:ext cx="26500" cy="26525"/>
            </a:xfrm>
            <a:custGeom>
              <a:rect b="b" l="l" r="r" t="t"/>
              <a:pathLst>
                <a:path extrusionOk="0" h="1061" w="1060">
                  <a:moveTo>
                    <a:pt x="1060" y="531"/>
                  </a:moveTo>
                  <a:cubicBezTo>
                    <a:pt x="1060" y="809"/>
                    <a:pt x="809" y="1060"/>
                    <a:pt x="530" y="1060"/>
                  </a:cubicBezTo>
                  <a:cubicBezTo>
                    <a:pt x="224" y="1060"/>
                    <a:pt x="1" y="809"/>
                    <a:pt x="1" y="531"/>
                  </a:cubicBezTo>
                  <a:cubicBezTo>
                    <a:pt x="1" y="224"/>
                    <a:pt x="224" y="1"/>
                    <a:pt x="530" y="1"/>
                  </a:cubicBezTo>
                  <a:cubicBezTo>
                    <a:pt x="809" y="1"/>
                    <a:pt x="1060" y="224"/>
                    <a:pt x="1060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7862125" y="4875825"/>
              <a:ext cx="25800" cy="26500"/>
            </a:xfrm>
            <a:custGeom>
              <a:rect b="b" l="l" r="r" t="t"/>
              <a:pathLst>
                <a:path extrusionOk="0" h="1060" w="1032">
                  <a:moveTo>
                    <a:pt x="1032" y="530"/>
                  </a:moveTo>
                  <a:cubicBezTo>
                    <a:pt x="1032" y="251"/>
                    <a:pt x="781" y="0"/>
                    <a:pt x="502" y="0"/>
                  </a:cubicBezTo>
                  <a:cubicBezTo>
                    <a:pt x="224" y="0"/>
                    <a:pt x="1" y="251"/>
                    <a:pt x="1" y="530"/>
                  </a:cubicBezTo>
                  <a:cubicBezTo>
                    <a:pt x="1" y="809"/>
                    <a:pt x="224" y="1059"/>
                    <a:pt x="502" y="1059"/>
                  </a:cubicBezTo>
                  <a:cubicBezTo>
                    <a:pt x="781" y="1059"/>
                    <a:pt x="1032" y="809"/>
                    <a:pt x="1032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553000" y="1577975"/>
              <a:ext cx="32775" cy="33475"/>
            </a:xfrm>
            <a:custGeom>
              <a:rect b="b" l="l" r="r" t="t"/>
              <a:pathLst>
                <a:path extrusionOk="0" h="1339" w="1311">
                  <a:moveTo>
                    <a:pt x="1311" y="670"/>
                  </a:moveTo>
                  <a:cubicBezTo>
                    <a:pt x="1311" y="1032"/>
                    <a:pt x="1004" y="1339"/>
                    <a:pt x="642" y="1339"/>
                  </a:cubicBezTo>
                  <a:cubicBezTo>
                    <a:pt x="280" y="1339"/>
                    <a:pt x="1" y="1032"/>
                    <a:pt x="1" y="670"/>
                  </a:cubicBezTo>
                  <a:cubicBezTo>
                    <a:pt x="1" y="307"/>
                    <a:pt x="280" y="1"/>
                    <a:pt x="642" y="1"/>
                  </a:cubicBezTo>
                  <a:cubicBezTo>
                    <a:pt x="1004" y="1"/>
                    <a:pt x="1311" y="307"/>
                    <a:pt x="1311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8981300" y="370485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79"/>
                    <a:pt x="1032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32"/>
                    <a:pt x="335" y="1339"/>
                    <a:pt x="669" y="1339"/>
                  </a:cubicBezTo>
                  <a:cubicBezTo>
                    <a:pt x="1032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2409200" y="5080988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80"/>
                    <a:pt x="1031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60"/>
                    <a:pt x="335" y="1339"/>
                    <a:pt x="669" y="1339"/>
                  </a:cubicBezTo>
                  <a:cubicBezTo>
                    <a:pt x="1031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3" name="Google Shape;1053;p30"/>
          <p:cNvSpPr/>
          <p:nvPr/>
        </p:nvSpPr>
        <p:spPr>
          <a:xfrm flipH="1">
            <a:off x="8502353" y="393852"/>
            <a:ext cx="512423" cy="513724"/>
          </a:xfrm>
          <a:custGeom>
            <a:rect b="b" l="l" r="r" t="t"/>
            <a:pathLst>
              <a:path extrusionOk="0" fill="none" h="15008" w="14970">
                <a:moveTo>
                  <a:pt x="0" y="15007"/>
                </a:moveTo>
                <a:lnTo>
                  <a:pt x="14970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30"/>
          <p:cNvSpPr/>
          <p:nvPr/>
        </p:nvSpPr>
        <p:spPr>
          <a:xfrm flipH="1">
            <a:off x="6897200" y="4684875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0"/>
          <p:cNvSpPr/>
          <p:nvPr/>
        </p:nvSpPr>
        <p:spPr>
          <a:xfrm flipH="1">
            <a:off x="6636450" y="27775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0"/>
          <p:cNvSpPr/>
          <p:nvPr/>
        </p:nvSpPr>
        <p:spPr>
          <a:xfrm flipH="1">
            <a:off x="47550" y="588825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0"/>
          <p:cNvSpPr/>
          <p:nvPr/>
        </p:nvSpPr>
        <p:spPr>
          <a:xfrm flipH="1">
            <a:off x="122775" y="758300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0"/>
          <p:cNvSpPr/>
          <p:nvPr/>
        </p:nvSpPr>
        <p:spPr>
          <a:xfrm flipH="1">
            <a:off x="8537450" y="4640275"/>
            <a:ext cx="567000" cy="567000"/>
          </a:xfrm>
          <a:prstGeom prst="ellipse">
            <a:avLst/>
          </a:prstGeom>
          <a:noFill/>
          <a:ln cap="flat" cmpd="sng" w="90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196950" y="359450"/>
            <a:ext cx="8620550" cy="4682050"/>
            <a:chOff x="196950" y="359450"/>
            <a:chExt cx="8620550" cy="4682050"/>
          </a:xfrm>
        </p:grpSpPr>
        <p:sp>
          <p:nvSpPr>
            <p:cNvPr id="103" name="Google Shape;103;p4"/>
            <p:cNvSpPr/>
            <p:nvPr/>
          </p:nvSpPr>
          <p:spPr>
            <a:xfrm>
              <a:off x="8298900" y="1176625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7" y="1032"/>
                  </a:moveTo>
                  <a:cubicBezTo>
                    <a:pt x="2007" y="474"/>
                    <a:pt x="1561" y="1"/>
                    <a:pt x="1004" y="1"/>
                  </a:cubicBezTo>
                  <a:cubicBezTo>
                    <a:pt x="446" y="1"/>
                    <a:pt x="0" y="447"/>
                    <a:pt x="0" y="1032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1" y="2035"/>
                    <a:pt x="2007" y="1589"/>
                    <a:pt x="2007" y="10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4722175" y="4787800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8767300" y="3046300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8" y="1004"/>
                  </a:moveTo>
                  <a:cubicBezTo>
                    <a:pt x="2008" y="447"/>
                    <a:pt x="1562" y="1"/>
                    <a:pt x="1004" y="1"/>
                  </a:cubicBezTo>
                  <a:cubicBezTo>
                    <a:pt x="446" y="1"/>
                    <a:pt x="0" y="447"/>
                    <a:pt x="0" y="1004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2" y="2035"/>
                    <a:pt x="2008" y="1562"/>
                    <a:pt x="2008" y="10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4630175" y="4658875"/>
              <a:ext cx="25800" cy="25825"/>
            </a:xfrm>
            <a:custGeom>
              <a:rect b="b" l="l" r="r" t="t"/>
              <a:pathLst>
                <a:path extrusionOk="0" h="1033" w="1032">
                  <a:moveTo>
                    <a:pt x="1032" y="531"/>
                  </a:moveTo>
                  <a:cubicBezTo>
                    <a:pt x="1032" y="252"/>
                    <a:pt x="809" y="1"/>
                    <a:pt x="530" y="1"/>
                  </a:cubicBezTo>
                  <a:cubicBezTo>
                    <a:pt x="251" y="1"/>
                    <a:pt x="1" y="252"/>
                    <a:pt x="1" y="531"/>
                  </a:cubicBezTo>
                  <a:cubicBezTo>
                    <a:pt x="1" y="809"/>
                    <a:pt x="251" y="1032"/>
                    <a:pt x="530" y="1032"/>
                  </a:cubicBezTo>
                  <a:cubicBezTo>
                    <a:pt x="837" y="1032"/>
                    <a:pt x="1032" y="809"/>
                    <a:pt x="1032" y="5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8496400" y="4472750"/>
              <a:ext cx="26525" cy="26500"/>
            </a:xfrm>
            <a:custGeom>
              <a:rect b="b" l="l" r="r" t="t"/>
              <a:pathLst>
                <a:path extrusionOk="0" h="1060" w="1061">
                  <a:moveTo>
                    <a:pt x="1060" y="530"/>
                  </a:moveTo>
                  <a:cubicBezTo>
                    <a:pt x="1060" y="251"/>
                    <a:pt x="809" y="0"/>
                    <a:pt x="530" y="0"/>
                  </a:cubicBezTo>
                  <a:cubicBezTo>
                    <a:pt x="252" y="0"/>
                    <a:pt x="1" y="251"/>
                    <a:pt x="1" y="530"/>
                  </a:cubicBezTo>
                  <a:cubicBezTo>
                    <a:pt x="1" y="808"/>
                    <a:pt x="252" y="1059"/>
                    <a:pt x="530" y="1059"/>
                  </a:cubicBezTo>
                  <a:cubicBezTo>
                    <a:pt x="809" y="1059"/>
                    <a:pt x="1060" y="836"/>
                    <a:pt x="1060" y="5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8403100" y="5015000"/>
              <a:ext cx="25800" cy="26500"/>
            </a:xfrm>
            <a:custGeom>
              <a:rect b="b" l="l" r="r" t="t"/>
              <a:pathLst>
                <a:path extrusionOk="0" h="1060" w="1032">
                  <a:moveTo>
                    <a:pt x="1032" y="530"/>
                  </a:moveTo>
                  <a:cubicBezTo>
                    <a:pt x="1032" y="251"/>
                    <a:pt x="781" y="0"/>
                    <a:pt x="502" y="0"/>
                  </a:cubicBezTo>
                  <a:cubicBezTo>
                    <a:pt x="224" y="0"/>
                    <a:pt x="1" y="251"/>
                    <a:pt x="1" y="530"/>
                  </a:cubicBezTo>
                  <a:cubicBezTo>
                    <a:pt x="1" y="809"/>
                    <a:pt x="224" y="1059"/>
                    <a:pt x="502" y="1059"/>
                  </a:cubicBezTo>
                  <a:cubicBezTo>
                    <a:pt x="781" y="1059"/>
                    <a:pt x="1032" y="809"/>
                    <a:pt x="1032" y="5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96950" y="359450"/>
              <a:ext cx="32775" cy="33475"/>
            </a:xfrm>
            <a:custGeom>
              <a:rect b="b" l="l" r="r" t="t"/>
              <a:pathLst>
                <a:path extrusionOk="0" h="1339" w="1311">
                  <a:moveTo>
                    <a:pt x="1311" y="670"/>
                  </a:moveTo>
                  <a:cubicBezTo>
                    <a:pt x="1311" y="1032"/>
                    <a:pt x="1004" y="1339"/>
                    <a:pt x="642" y="1339"/>
                  </a:cubicBezTo>
                  <a:cubicBezTo>
                    <a:pt x="280" y="1339"/>
                    <a:pt x="1" y="1032"/>
                    <a:pt x="1" y="670"/>
                  </a:cubicBezTo>
                  <a:cubicBezTo>
                    <a:pt x="1" y="307"/>
                    <a:pt x="280" y="1"/>
                    <a:pt x="642" y="1"/>
                  </a:cubicBezTo>
                  <a:cubicBezTo>
                    <a:pt x="1004" y="1"/>
                    <a:pt x="1311" y="307"/>
                    <a:pt x="1311" y="6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7952225" y="487385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79"/>
                    <a:pt x="1032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32"/>
                    <a:pt x="335" y="1339"/>
                    <a:pt x="669" y="1339"/>
                  </a:cubicBezTo>
                  <a:cubicBezTo>
                    <a:pt x="1032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280200" y="4837988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80"/>
                    <a:pt x="1031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60"/>
                    <a:pt x="335" y="1339"/>
                    <a:pt x="669" y="1339"/>
                  </a:cubicBezTo>
                  <a:cubicBezTo>
                    <a:pt x="1031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vvic"/>
              <a:buAutoNum type="arabicPeriod"/>
              <a:defRPr sz="1200">
                <a:solidFill>
                  <a:schemeClr val="dk2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4" name="Google Shape;114;p4"/>
          <p:cNvGrpSpPr/>
          <p:nvPr/>
        </p:nvGrpSpPr>
        <p:grpSpPr>
          <a:xfrm>
            <a:off x="-482375" y="95163"/>
            <a:ext cx="12149328" cy="5583856"/>
            <a:chOff x="-482375" y="95163"/>
            <a:chExt cx="12149328" cy="5583856"/>
          </a:xfrm>
        </p:grpSpPr>
        <p:grpSp>
          <p:nvGrpSpPr>
            <p:cNvPr id="115" name="Google Shape;115;p4"/>
            <p:cNvGrpSpPr/>
            <p:nvPr/>
          </p:nvGrpSpPr>
          <p:grpSpPr>
            <a:xfrm rot="5400000">
              <a:off x="1687406" y="701631"/>
              <a:ext cx="4886750" cy="3673813"/>
              <a:chOff x="654150" y="1197650"/>
              <a:chExt cx="4886750" cy="3673813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5490700" y="3351100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3351650" y="3988925"/>
                <a:ext cx="25800" cy="25825"/>
              </a:xfrm>
              <a:custGeom>
                <a:rect b="b" l="l" r="r" t="t"/>
                <a:pathLst>
                  <a:path extrusionOk="0" h="1033" w="1032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654150" y="1197650"/>
                <a:ext cx="32775" cy="33475"/>
              </a:xfrm>
              <a:custGeom>
                <a:rect b="b" l="l" r="r" t="t"/>
                <a:pathLst>
                  <a:path extrusionOk="0" h="1339" w="1311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5285225" y="1673450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2280200" y="4837988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4"/>
            <p:cNvGrpSpPr/>
            <p:nvPr/>
          </p:nvGrpSpPr>
          <p:grpSpPr>
            <a:xfrm>
              <a:off x="-482375" y="2079650"/>
              <a:ext cx="1025050" cy="539075"/>
              <a:chOff x="716500" y="2993400"/>
              <a:chExt cx="1025050" cy="539075"/>
            </a:xfrm>
          </p:grpSpPr>
          <p:sp>
            <p:nvSpPr>
              <p:cNvPr id="122" name="Google Shape;122;p4"/>
              <p:cNvSpPr/>
              <p:nvPr/>
            </p:nvSpPr>
            <p:spPr>
              <a:xfrm>
                <a:off x="716500" y="2993400"/>
                <a:ext cx="1025050" cy="27025"/>
              </a:xfrm>
              <a:custGeom>
                <a:rect b="b" l="l" r="r" t="t"/>
                <a:pathLst>
                  <a:path extrusionOk="0" fill="none" h="1081" w="41002">
                    <a:moveTo>
                      <a:pt x="1" y="1"/>
                    </a:moveTo>
                    <a:cubicBezTo>
                      <a:pt x="3417" y="1"/>
                      <a:pt x="3417" y="1080"/>
                      <a:pt x="6834" y="1080"/>
                    </a:cubicBezTo>
                    <a:cubicBezTo>
                      <a:pt x="10251" y="1080"/>
                      <a:pt x="10251" y="1"/>
                      <a:pt x="13659" y="1"/>
                    </a:cubicBezTo>
                    <a:cubicBezTo>
                      <a:pt x="17076" y="1"/>
                      <a:pt x="17076" y="1080"/>
                      <a:pt x="20501" y="1080"/>
                    </a:cubicBezTo>
                    <a:cubicBezTo>
                      <a:pt x="23909" y="1080"/>
                      <a:pt x="23909" y="1"/>
                      <a:pt x="27335" y="1"/>
                    </a:cubicBezTo>
                    <a:cubicBezTo>
                      <a:pt x="30743" y="1"/>
                      <a:pt x="30743" y="1080"/>
                      <a:pt x="34168" y="1080"/>
                    </a:cubicBezTo>
                    <a:cubicBezTo>
                      <a:pt x="37585" y="1080"/>
                      <a:pt x="37585" y="1"/>
                      <a:pt x="41002" y="1"/>
                    </a:cubicBezTo>
                  </a:path>
                </a:pathLst>
              </a:custGeom>
              <a:solidFill>
                <a:schemeClr val="accent3"/>
              </a:solidFill>
              <a:ln cap="flat" cmpd="sng" w="32550">
                <a:solidFill>
                  <a:schemeClr val="accent3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716500" y="3066350"/>
                <a:ext cx="1025050" cy="27225"/>
              </a:xfrm>
              <a:custGeom>
                <a:rect b="b" l="l" r="r" t="t"/>
                <a:pathLst>
                  <a:path extrusionOk="0" fill="none" h="1089" w="41002">
                    <a:moveTo>
                      <a:pt x="1" y="0"/>
                    </a:moveTo>
                    <a:cubicBezTo>
                      <a:pt x="3417" y="0"/>
                      <a:pt x="3417" y="1088"/>
                      <a:pt x="6834" y="1088"/>
                    </a:cubicBezTo>
                    <a:cubicBezTo>
                      <a:pt x="10251" y="1088"/>
                      <a:pt x="10251" y="0"/>
                      <a:pt x="13659" y="0"/>
                    </a:cubicBezTo>
                    <a:cubicBezTo>
                      <a:pt x="17076" y="0"/>
                      <a:pt x="17076" y="1088"/>
                      <a:pt x="20501" y="1088"/>
                    </a:cubicBezTo>
                    <a:cubicBezTo>
                      <a:pt x="23909" y="1088"/>
                      <a:pt x="23909" y="0"/>
                      <a:pt x="27335" y="0"/>
                    </a:cubicBezTo>
                    <a:cubicBezTo>
                      <a:pt x="30743" y="0"/>
                      <a:pt x="30743" y="1088"/>
                      <a:pt x="34168" y="1088"/>
                    </a:cubicBezTo>
                    <a:cubicBezTo>
                      <a:pt x="37585" y="1088"/>
                      <a:pt x="37585" y="0"/>
                      <a:pt x="41002" y="0"/>
                    </a:cubicBezTo>
                  </a:path>
                </a:pathLst>
              </a:custGeom>
              <a:solidFill>
                <a:schemeClr val="accent3"/>
              </a:solidFill>
              <a:ln cap="flat" cmpd="sng" w="32550">
                <a:solidFill>
                  <a:schemeClr val="accent3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716500" y="3139725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79"/>
                      <a:pt x="6834" y="1079"/>
                    </a:cubicBezTo>
                    <a:cubicBezTo>
                      <a:pt x="10251" y="1079"/>
                      <a:pt x="10251" y="0"/>
                      <a:pt x="13659" y="0"/>
                    </a:cubicBezTo>
                    <a:cubicBezTo>
                      <a:pt x="17076" y="0"/>
                      <a:pt x="17076" y="1079"/>
                      <a:pt x="20501" y="1079"/>
                    </a:cubicBezTo>
                    <a:cubicBezTo>
                      <a:pt x="23909" y="1079"/>
                      <a:pt x="23909" y="0"/>
                      <a:pt x="27335" y="0"/>
                    </a:cubicBezTo>
                    <a:cubicBezTo>
                      <a:pt x="30743" y="0"/>
                      <a:pt x="30743" y="1079"/>
                      <a:pt x="34168" y="1079"/>
                    </a:cubicBezTo>
                    <a:cubicBezTo>
                      <a:pt x="37585" y="1079"/>
                      <a:pt x="37585" y="0"/>
                      <a:pt x="41002" y="0"/>
                    </a:cubicBezTo>
                  </a:path>
                </a:pathLst>
              </a:custGeom>
              <a:solidFill>
                <a:schemeClr val="accent3"/>
              </a:solidFill>
              <a:ln cap="flat" cmpd="sng" w="32550">
                <a:solidFill>
                  <a:schemeClr val="accent3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716500" y="3212875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solidFill>
                <a:schemeClr val="accent3"/>
              </a:solidFill>
              <a:ln cap="flat" cmpd="sng" w="32550">
                <a:solidFill>
                  <a:schemeClr val="accent3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716500" y="3286025"/>
                <a:ext cx="1025050" cy="27225"/>
              </a:xfrm>
              <a:custGeom>
                <a:rect b="b" l="l" r="r" t="t"/>
                <a:pathLst>
                  <a:path extrusionOk="0" fill="none" h="1089" w="41002">
                    <a:moveTo>
                      <a:pt x="1" y="0"/>
                    </a:moveTo>
                    <a:cubicBezTo>
                      <a:pt x="3417" y="0"/>
                      <a:pt x="3417" y="1089"/>
                      <a:pt x="6834" y="1089"/>
                    </a:cubicBezTo>
                    <a:cubicBezTo>
                      <a:pt x="10251" y="1089"/>
                      <a:pt x="10251" y="0"/>
                      <a:pt x="13659" y="0"/>
                    </a:cubicBezTo>
                    <a:cubicBezTo>
                      <a:pt x="17076" y="0"/>
                      <a:pt x="17076" y="1089"/>
                      <a:pt x="20501" y="1089"/>
                    </a:cubicBezTo>
                    <a:cubicBezTo>
                      <a:pt x="23909" y="1089"/>
                      <a:pt x="23909" y="0"/>
                      <a:pt x="27335" y="0"/>
                    </a:cubicBezTo>
                    <a:cubicBezTo>
                      <a:pt x="30743" y="0"/>
                      <a:pt x="30743" y="1089"/>
                      <a:pt x="34168" y="1089"/>
                    </a:cubicBezTo>
                    <a:cubicBezTo>
                      <a:pt x="37585" y="1089"/>
                      <a:pt x="37585" y="0"/>
                      <a:pt x="41002" y="0"/>
                    </a:cubicBezTo>
                  </a:path>
                </a:pathLst>
              </a:custGeom>
              <a:solidFill>
                <a:schemeClr val="accent3"/>
              </a:solidFill>
              <a:ln cap="flat" cmpd="sng" w="32550">
                <a:solidFill>
                  <a:schemeClr val="accent3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16500" y="3359175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solidFill>
                <a:schemeClr val="accent3"/>
              </a:solidFill>
              <a:ln cap="flat" cmpd="sng" w="32550">
                <a:solidFill>
                  <a:schemeClr val="accent3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16500" y="3432550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solidFill>
                <a:schemeClr val="accent3"/>
              </a:solidFill>
              <a:ln cap="flat" cmpd="sng" w="32550">
                <a:solidFill>
                  <a:schemeClr val="accent3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16500" y="3505475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solidFill>
                <a:schemeClr val="accent3"/>
              </a:solidFill>
              <a:ln cap="flat" cmpd="sng" w="32550">
                <a:solidFill>
                  <a:schemeClr val="accent3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" name="Google Shape;130;p4"/>
            <p:cNvSpPr/>
            <p:nvPr/>
          </p:nvSpPr>
          <p:spPr>
            <a:xfrm rot="-5400000">
              <a:off x="7575201" y="1587918"/>
              <a:ext cx="3055575" cy="5126627"/>
            </a:xfrm>
            <a:custGeom>
              <a:rect b="b" l="l" r="r" t="t"/>
              <a:pathLst>
                <a:path extrusionOk="0" fill="none" h="149770" w="89266">
                  <a:moveTo>
                    <a:pt x="1" y="0"/>
                  </a:moveTo>
                  <a:cubicBezTo>
                    <a:pt x="1" y="0"/>
                    <a:pt x="29331" y="4337"/>
                    <a:pt x="33306" y="49949"/>
                  </a:cubicBezTo>
                  <a:cubicBezTo>
                    <a:pt x="33306" y="49949"/>
                    <a:pt x="34448" y="69977"/>
                    <a:pt x="43787" y="83159"/>
                  </a:cubicBezTo>
                  <a:cubicBezTo>
                    <a:pt x="49854" y="93221"/>
                    <a:pt x="67677" y="107448"/>
                    <a:pt x="75609" y="117016"/>
                  </a:cubicBezTo>
                  <a:cubicBezTo>
                    <a:pt x="83046" y="126032"/>
                    <a:pt x="89266" y="136702"/>
                    <a:pt x="88942" y="149770"/>
                  </a:cubicBezTo>
                </a:path>
              </a:pathLst>
            </a:custGeom>
            <a:solidFill>
              <a:schemeClr val="accent3"/>
            </a:solidFill>
            <a:ln cap="flat" cmpd="sng" w="20925">
              <a:solidFill>
                <a:schemeClr val="accent3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-5400000">
              <a:off x="7487299" y="1289060"/>
              <a:ext cx="3215737" cy="5143571"/>
            </a:xfrm>
            <a:custGeom>
              <a:rect b="b" l="l" r="r" t="t"/>
              <a:pathLst>
                <a:path extrusionOk="0" fill="none" h="150265" w="93945">
                  <a:moveTo>
                    <a:pt x="93621" y="150265"/>
                  </a:moveTo>
                  <a:cubicBezTo>
                    <a:pt x="93944" y="137216"/>
                    <a:pt x="87211" y="127250"/>
                    <a:pt x="79774" y="118234"/>
                  </a:cubicBezTo>
                  <a:cubicBezTo>
                    <a:pt x="71861" y="108666"/>
                    <a:pt x="51319" y="94705"/>
                    <a:pt x="42113" y="82722"/>
                  </a:cubicBezTo>
                  <a:cubicBezTo>
                    <a:pt x="42113" y="82722"/>
                    <a:pt x="33934" y="74543"/>
                    <a:pt x="30624" y="49093"/>
                  </a:cubicBezTo>
                  <a:cubicBezTo>
                    <a:pt x="27353" y="23662"/>
                    <a:pt x="19820" y="8084"/>
                    <a:pt x="1" y="0"/>
                  </a:cubicBezTo>
                </a:path>
              </a:pathLst>
            </a:custGeom>
            <a:solidFill>
              <a:schemeClr val="accent3"/>
            </a:solidFill>
            <a:ln cap="flat" cmpd="sng" w="6175">
              <a:solidFill>
                <a:schemeClr val="accent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60674" y="445023"/>
              <a:ext cx="669368" cy="669333"/>
            </a:xfrm>
            <a:custGeom>
              <a:rect b="b" l="l" r="r" t="t"/>
              <a:pathLst>
                <a:path extrusionOk="0" fill="none" h="19554" w="19555">
                  <a:moveTo>
                    <a:pt x="1" y="19554"/>
                  </a:moveTo>
                  <a:lnTo>
                    <a:pt x="19554" y="0"/>
                  </a:lnTo>
                </a:path>
              </a:pathLst>
            </a:custGeom>
            <a:solidFill>
              <a:schemeClr val="accent3"/>
            </a:solidFill>
            <a:ln cap="flat" cmpd="sng" w="9025">
              <a:solidFill>
                <a:schemeClr val="accent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1237274" y="4608502"/>
              <a:ext cx="512423" cy="513724"/>
            </a:xfrm>
            <a:custGeom>
              <a:rect b="b" l="l" r="r" t="t"/>
              <a:pathLst>
                <a:path extrusionOk="0" fill="none" h="15008" w="14970">
                  <a:moveTo>
                    <a:pt x="0" y="15007"/>
                  </a:moveTo>
                  <a:lnTo>
                    <a:pt x="14970" y="0"/>
                  </a:lnTo>
                </a:path>
              </a:pathLst>
            </a:custGeom>
            <a:solidFill>
              <a:schemeClr val="accent3"/>
            </a:solidFill>
            <a:ln cap="flat" cmpd="sng" w="9025">
              <a:solidFill>
                <a:schemeClr val="accent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558875" y="493325"/>
              <a:ext cx="474625" cy="237100"/>
            </a:xfrm>
            <a:custGeom>
              <a:rect b="b" l="l" r="r" t="t"/>
              <a:pathLst>
                <a:path extrusionOk="0" fill="none" h="9484" w="18985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8475">
              <a:solidFill>
                <a:srgbClr val="9DA8B7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61000" y="3992025"/>
              <a:ext cx="292000" cy="253700"/>
            </a:xfrm>
            <a:custGeom>
              <a:rect b="b" l="l" r="r" t="t"/>
              <a:pathLst>
                <a:path extrusionOk="0" fill="none" h="10148" w="1168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6275">
              <a:solidFill>
                <a:srgbClr val="9DA8B7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741500" y="558475"/>
              <a:ext cx="292000" cy="253700"/>
            </a:xfrm>
            <a:custGeom>
              <a:rect b="b" l="l" r="r" t="t"/>
              <a:pathLst>
                <a:path extrusionOk="0" fill="none" h="10148" w="1168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6275">
              <a:solidFill>
                <a:schemeClr val="accent4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4"/>
          <p:cNvSpPr/>
          <p:nvPr/>
        </p:nvSpPr>
        <p:spPr>
          <a:xfrm flipH="1" rot="4339793">
            <a:off x="7870459" y="3786581"/>
            <a:ext cx="854312" cy="2358054"/>
          </a:xfrm>
          <a:custGeom>
            <a:rect b="b" l="l" r="r" t="t"/>
            <a:pathLst>
              <a:path extrusionOk="0" h="108714" w="38776">
                <a:moveTo>
                  <a:pt x="19792" y="108714"/>
                </a:moveTo>
                <a:cubicBezTo>
                  <a:pt x="29521" y="94386"/>
                  <a:pt x="32810" y="82511"/>
                  <a:pt x="30803" y="68239"/>
                </a:cubicBezTo>
                <a:cubicBezTo>
                  <a:pt x="29883" y="61744"/>
                  <a:pt x="27486" y="54719"/>
                  <a:pt x="25925" y="48336"/>
                </a:cubicBezTo>
                <a:cubicBezTo>
                  <a:pt x="19374" y="21826"/>
                  <a:pt x="27625" y="8474"/>
                  <a:pt x="38775" y="0"/>
                </a:cubicBezTo>
                <a:lnTo>
                  <a:pt x="1" y="0"/>
                </a:lnTo>
                <a:lnTo>
                  <a:pt x="1" y="10871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rgbClr val="55607C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"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" name="Google Shape;1060;p31"/>
          <p:cNvGrpSpPr/>
          <p:nvPr/>
        </p:nvGrpSpPr>
        <p:grpSpPr>
          <a:xfrm rot="10800000">
            <a:off x="0" y="4008450"/>
            <a:ext cx="3744725" cy="1405675"/>
            <a:chOff x="5399275" y="-208025"/>
            <a:chExt cx="3744725" cy="1405675"/>
          </a:xfrm>
        </p:grpSpPr>
        <p:sp>
          <p:nvSpPr>
            <p:cNvPr id="1061" name="Google Shape;1061;p31"/>
            <p:cNvSpPr/>
            <p:nvPr/>
          </p:nvSpPr>
          <p:spPr>
            <a:xfrm flipH="1" rot="5400000">
              <a:off x="6568800" y="-1377550"/>
              <a:ext cx="1405675" cy="3744725"/>
            </a:xfrm>
            <a:custGeom>
              <a:rect b="b" l="l" r="r" t="t"/>
              <a:pathLst>
                <a:path extrusionOk="0" h="149789" w="56227">
                  <a:moveTo>
                    <a:pt x="47078" y="149789"/>
                  </a:moveTo>
                  <a:lnTo>
                    <a:pt x="56227" y="149789"/>
                  </a:lnTo>
                  <a:lnTo>
                    <a:pt x="56227" y="0"/>
                  </a:lnTo>
                  <a:lnTo>
                    <a:pt x="11413" y="0"/>
                  </a:lnTo>
                  <a:cubicBezTo>
                    <a:pt x="11413" y="0"/>
                    <a:pt x="1" y="26135"/>
                    <a:pt x="26250" y="56796"/>
                  </a:cubicBezTo>
                  <a:cubicBezTo>
                    <a:pt x="53773" y="88998"/>
                    <a:pt x="24956" y="130083"/>
                    <a:pt x="47078" y="1497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 flipH="1" rot="5400000">
              <a:off x="6599475" y="-1346875"/>
              <a:ext cx="1344325" cy="3744725"/>
            </a:xfrm>
            <a:custGeom>
              <a:rect b="b" l="l" r="r" t="t"/>
              <a:pathLst>
                <a:path extrusionOk="0" fill="none" h="149789" w="53773">
                  <a:moveTo>
                    <a:pt x="11413" y="0"/>
                  </a:moveTo>
                  <a:cubicBezTo>
                    <a:pt x="11413" y="0"/>
                    <a:pt x="1" y="26135"/>
                    <a:pt x="26250" y="56796"/>
                  </a:cubicBezTo>
                  <a:cubicBezTo>
                    <a:pt x="53773" y="88979"/>
                    <a:pt x="24956" y="130083"/>
                    <a:pt x="47078" y="149789"/>
                  </a:cubicBezTo>
                </a:path>
              </a:pathLst>
            </a:custGeom>
            <a:noFill/>
            <a:ln cap="flat" cmpd="sng" w="20925">
              <a:solidFill>
                <a:srgbClr val="CBA55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3" name="Google Shape;106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64" name="Google Shape;1064;p31"/>
          <p:cNvGrpSpPr/>
          <p:nvPr/>
        </p:nvGrpSpPr>
        <p:grpSpPr>
          <a:xfrm>
            <a:off x="299500" y="222875"/>
            <a:ext cx="6900600" cy="4784850"/>
            <a:chOff x="299500" y="222875"/>
            <a:chExt cx="6900600" cy="4784850"/>
          </a:xfrm>
        </p:grpSpPr>
        <p:grpSp>
          <p:nvGrpSpPr>
            <p:cNvPr id="1065" name="Google Shape;1065;p31"/>
            <p:cNvGrpSpPr/>
            <p:nvPr/>
          </p:nvGrpSpPr>
          <p:grpSpPr>
            <a:xfrm>
              <a:off x="299500" y="222875"/>
              <a:ext cx="6900600" cy="4784850"/>
              <a:chOff x="299500" y="222875"/>
              <a:chExt cx="6900600" cy="4784850"/>
            </a:xfrm>
          </p:grpSpPr>
          <p:sp>
            <p:nvSpPr>
              <p:cNvPr id="1066" name="Google Shape;1066;p31"/>
              <p:cNvSpPr/>
              <p:nvPr/>
            </p:nvSpPr>
            <p:spPr>
              <a:xfrm>
                <a:off x="1207375" y="495752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299500" y="2530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3934775" y="4981000"/>
                <a:ext cx="25800" cy="25825"/>
              </a:xfrm>
              <a:custGeom>
                <a:rect b="b" l="l" r="r" t="t"/>
                <a:pathLst>
                  <a:path extrusionOk="0" h="1033" w="1032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1705000" y="222875"/>
                <a:ext cx="26525" cy="26500"/>
              </a:xfrm>
              <a:custGeom>
                <a:rect b="b" l="l" r="r" t="t"/>
                <a:pathLst>
                  <a:path extrusionOk="0" h="1060" w="1061">
                    <a:moveTo>
                      <a:pt x="1060" y="530"/>
                    </a:moveTo>
                    <a:cubicBezTo>
                      <a:pt x="1060" y="251"/>
                      <a:pt x="809" y="0"/>
                      <a:pt x="530" y="0"/>
                    </a:cubicBezTo>
                    <a:cubicBezTo>
                      <a:pt x="252" y="0"/>
                      <a:pt x="1" y="251"/>
                      <a:pt x="1" y="530"/>
                    </a:cubicBezTo>
                    <a:cubicBezTo>
                      <a:pt x="1" y="808"/>
                      <a:pt x="252" y="1059"/>
                      <a:pt x="530" y="1059"/>
                    </a:cubicBezTo>
                    <a:cubicBezTo>
                      <a:pt x="809" y="1059"/>
                      <a:pt x="1060" y="836"/>
                      <a:pt x="1060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811800" y="1073675"/>
                <a:ext cx="26500" cy="26525"/>
              </a:xfrm>
              <a:custGeom>
                <a:rect b="b" l="l" r="r" t="t"/>
                <a:pathLst>
                  <a:path extrusionOk="0" h="1061" w="1060">
                    <a:moveTo>
                      <a:pt x="1060" y="531"/>
                    </a:moveTo>
                    <a:cubicBezTo>
                      <a:pt x="1060" y="809"/>
                      <a:pt x="809" y="1060"/>
                      <a:pt x="530" y="1060"/>
                    </a:cubicBezTo>
                    <a:cubicBezTo>
                      <a:pt x="224" y="1060"/>
                      <a:pt x="1" y="809"/>
                      <a:pt x="1" y="531"/>
                    </a:cubicBezTo>
                    <a:cubicBezTo>
                      <a:pt x="1" y="224"/>
                      <a:pt x="224" y="1"/>
                      <a:pt x="530" y="1"/>
                    </a:cubicBezTo>
                    <a:cubicBezTo>
                      <a:pt x="809" y="1"/>
                      <a:pt x="1060" y="224"/>
                      <a:pt x="1060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7174300" y="4727525"/>
                <a:ext cx="25800" cy="26500"/>
              </a:xfrm>
              <a:custGeom>
                <a:rect b="b" l="l" r="r" t="t"/>
                <a:pathLst>
                  <a:path extrusionOk="0" h="1060" w="1032">
                    <a:moveTo>
                      <a:pt x="1032" y="530"/>
                    </a:moveTo>
                    <a:cubicBezTo>
                      <a:pt x="1032" y="251"/>
                      <a:pt x="781" y="0"/>
                      <a:pt x="502" y="0"/>
                    </a:cubicBezTo>
                    <a:cubicBezTo>
                      <a:pt x="224" y="0"/>
                      <a:pt x="1" y="251"/>
                      <a:pt x="1" y="530"/>
                    </a:cubicBezTo>
                    <a:cubicBezTo>
                      <a:pt x="1" y="809"/>
                      <a:pt x="224" y="1059"/>
                      <a:pt x="502" y="1059"/>
                    </a:cubicBezTo>
                    <a:cubicBezTo>
                      <a:pt x="781" y="1059"/>
                      <a:pt x="1032" y="809"/>
                      <a:pt x="1032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2" name="Google Shape;1072;p31"/>
            <p:cNvSpPr/>
            <p:nvPr/>
          </p:nvSpPr>
          <p:spPr>
            <a:xfrm>
              <a:off x="5337525" y="474887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31"/>
          <p:cNvGrpSpPr/>
          <p:nvPr/>
        </p:nvGrpSpPr>
        <p:grpSpPr>
          <a:xfrm flipH="1">
            <a:off x="3585150" y="86400"/>
            <a:ext cx="5504100" cy="4533150"/>
            <a:chOff x="553000" y="-16575"/>
            <a:chExt cx="5504100" cy="4533150"/>
          </a:xfrm>
        </p:grpSpPr>
        <p:sp>
          <p:nvSpPr>
            <p:cNvPr id="1074" name="Google Shape;1074;p31"/>
            <p:cNvSpPr/>
            <p:nvPr/>
          </p:nvSpPr>
          <p:spPr>
            <a:xfrm>
              <a:off x="5348175" y="-16575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7" y="1032"/>
                  </a:moveTo>
                  <a:cubicBezTo>
                    <a:pt x="2007" y="474"/>
                    <a:pt x="1561" y="1"/>
                    <a:pt x="1004" y="1"/>
                  </a:cubicBezTo>
                  <a:cubicBezTo>
                    <a:pt x="446" y="1"/>
                    <a:pt x="0" y="447"/>
                    <a:pt x="0" y="1032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1" y="2035"/>
                    <a:pt x="2007" y="1589"/>
                    <a:pt x="2007" y="1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826375" y="373832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2052100" y="320425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8" y="1004"/>
                  </a:moveTo>
                  <a:cubicBezTo>
                    <a:pt x="2008" y="447"/>
                    <a:pt x="1562" y="1"/>
                    <a:pt x="1004" y="1"/>
                  </a:cubicBezTo>
                  <a:cubicBezTo>
                    <a:pt x="446" y="1"/>
                    <a:pt x="0" y="447"/>
                    <a:pt x="0" y="1004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2" y="2035"/>
                    <a:pt x="2008" y="1562"/>
                    <a:pt x="2008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658175" y="3457000"/>
              <a:ext cx="25800" cy="25825"/>
            </a:xfrm>
            <a:custGeom>
              <a:rect b="b" l="l" r="r" t="t"/>
              <a:pathLst>
                <a:path extrusionOk="0" h="1033" w="1032">
                  <a:moveTo>
                    <a:pt x="1032" y="531"/>
                  </a:moveTo>
                  <a:cubicBezTo>
                    <a:pt x="1032" y="252"/>
                    <a:pt x="809" y="1"/>
                    <a:pt x="530" y="1"/>
                  </a:cubicBezTo>
                  <a:cubicBezTo>
                    <a:pt x="251" y="1"/>
                    <a:pt x="1" y="252"/>
                    <a:pt x="1" y="531"/>
                  </a:cubicBezTo>
                  <a:cubicBezTo>
                    <a:pt x="1" y="809"/>
                    <a:pt x="251" y="1032"/>
                    <a:pt x="530" y="1032"/>
                  </a:cubicBezTo>
                  <a:cubicBezTo>
                    <a:pt x="837" y="1032"/>
                    <a:pt x="1032" y="809"/>
                    <a:pt x="1032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1019200" y="4490075"/>
              <a:ext cx="26525" cy="26500"/>
            </a:xfrm>
            <a:custGeom>
              <a:rect b="b" l="l" r="r" t="t"/>
              <a:pathLst>
                <a:path extrusionOk="0" h="1060" w="1061">
                  <a:moveTo>
                    <a:pt x="1060" y="530"/>
                  </a:moveTo>
                  <a:cubicBezTo>
                    <a:pt x="1060" y="251"/>
                    <a:pt x="809" y="0"/>
                    <a:pt x="530" y="0"/>
                  </a:cubicBezTo>
                  <a:cubicBezTo>
                    <a:pt x="252" y="0"/>
                    <a:pt x="1" y="251"/>
                    <a:pt x="1" y="530"/>
                  </a:cubicBezTo>
                  <a:cubicBezTo>
                    <a:pt x="1" y="808"/>
                    <a:pt x="252" y="1059"/>
                    <a:pt x="530" y="1059"/>
                  </a:cubicBezTo>
                  <a:cubicBezTo>
                    <a:pt x="809" y="1059"/>
                    <a:pt x="1060" y="836"/>
                    <a:pt x="1060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811800" y="1073675"/>
              <a:ext cx="26500" cy="26525"/>
            </a:xfrm>
            <a:custGeom>
              <a:rect b="b" l="l" r="r" t="t"/>
              <a:pathLst>
                <a:path extrusionOk="0" h="1061" w="1060">
                  <a:moveTo>
                    <a:pt x="1060" y="531"/>
                  </a:moveTo>
                  <a:cubicBezTo>
                    <a:pt x="1060" y="809"/>
                    <a:pt x="809" y="1060"/>
                    <a:pt x="530" y="1060"/>
                  </a:cubicBezTo>
                  <a:cubicBezTo>
                    <a:pt x="224" y="1060"/>
                    <a:pt x="1" y="809"/>
                    <a:pt x="1" y="531"/>
                  </a:cubicBezTo>
                  <a:cubicBezTo>
                    <a:pt x="1" y="224"/>
                    <a:pt x="224" y="1"/>
                    <a:pt x="530" y="1"/>
                  </a:cubicBezTo>
                  <a:cubicBezTo>
                    <a:pt x="809" y="1"/>
                    <a:pt x="1060" y="224"/>
                    <a:pt x="1060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6031300" y="3965525"/>
              <a:ext cx="25800" cy="26500"/>
            </a:xfrm>
            <a:custGeom>
              <a:rect b="b" l="l" r="r" t="t"/>
              <a:pathLst>
                <a:path extrusionOk="0" h="1060" w="1032">
                  <a:moveTo>
                    <a:pt x="1032" y="530"/>
                  </a:moveTo>
                  <a:cubicBezTo>
                    <a:pt x="1032" y="251"/>
                    <a:pt x="781" y="0"/>
                    <a:pt x="502" y="0"/>
                  </a:cubicBezTo>
                  <a:cubicBezTo>
                    <a:pt x="224" y="0"/>
                    <a:pt x="1" y="251"/>
                    <a:pt x="1" y="530"/>
                  </a:cubicBezTo>
                  <a:cubicBezTo>
                    <a:pt x="1" y="809"/>
                    <a:pt x="224" y="1059"/>
                    <a:pt x="502" y="1059"/>
                  </a:cubicBezTo>
                  <a:cubicBezTo>
                    <a:pt x="781" y="1059"/>
                    <a:pt x="1032" y="809"/>
                    <a:pt x="1032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553000" y="1577975"/>
              <a:ext cx="32775" cy="33475"/>
            </a:xfrm>
            <a:custGeom>
              <a:rect b="b" l="l" r="r" t="t"/>
              <a:pathLst>
                <a:path extrusionOk="0" h="1339" w="1311">
                  <a:moveTo>
                    <a:pt x="1311" y="670"/>
                  </a:moveTo>
                  <a:cubicBezTo>
                    <a:pt x="1311" y="1032"/>
                    <a:pt x="1004" y="1339"/>
                    <a:pt x="642" y="1339"/>
                  </a:cubicBezTo>
                  <a:cubicBezTo>
                    <a:pt x="280" y="1339"/>
                    <a:pt x="1" y="1032"/>
                    <a:pt x="1" y="670"/>
                  </a:cubicBezTo>
                  <a:cubicBezTo>
                    <a:pt x="1" y="307"/>
                    <a:pt x="280" y="1"/>
                    <a:pt x="642" y="1"/>
                  </a:cubicBezTo>
                  <a:cubicBezTo>
                    <a:pt x="1004" y="1"/>
                    <a:pt x="1311" y="307"/>
                    <a:pt x="1311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3171200" y="889988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80"/>
                    <a:pt x="1031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60"/>
                    <a:pt x="335" y="1339"/>
                    <a:pt x="669" y="1339"/>
                  </a:cubicBezTo>
                  <a:cubicBezTo>
                    <a:pt x="1031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Google Shape;1083;p31"/>
          <p:cNvSpPr/>
          <p:nvPr/>
        </p:nvSpPr>
        <p:spPr>
          <a:xfrm flipH="1">
            <a:off x="192120" y="3072498"/>
            <a:ext cx="669368" cy="669333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1"/>
          <p:cNvSpPr/>
          <p:nvPr/>
        </p:nvSpPr>
        <p:spPr>
          <a:xfrm flipH="1">
            <a:off x="8513378" y="2264615"/>
            <a:ext cx="512423" cy="513724"/>
          </a:xfrm>
          <a:custGeom>
            <a:rect b="b" l="l" r="r" t="t"/>
            <a:pathLst>
              <a:path extrusionOk="0" fill="none" h="15008" w="14970">
                <a:moveTo>
                  <a:pt x="0" y="15007"/>
                </a:moveTo>
                <a:lnTo>
                  <a:pt x="14970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1"/>
          <p:cNvSpPr/>
          <p:nvPr/>
        </p:nvSpPr>
        <p:spPr>
          <a:xfrm flipH="1">
            <a:off x="8282900" y="17800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1"/>
          <p:cNvSpPr/>
          <p:nvPr/>
        </p:nvSpPr>
        <p:spPr>
          <a:xfrm flipH="1">
            <a:off x="310300" y="186300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7" name="Google Shape;1087;p31"/>
          <p:cNvGrpSpPr/>
          <p:nvPr/>
        </p:nvGrpSpPr>
        <p:grpSpPr>
          <a:xfrm>
            <a:off x="8132900" y="4508000"/>
            <a:ext cx="549850" cy="406575"/>
            <a:chOff x="3049500" y="1383700"/>
            <a:chExt cx="549850" cy="406575"/>
          </a:xfrm>
        </p:grpSpPr>
        <p:sp>
          <p:nvSpPr>
            <p:cNvPr id="1088" name="Google Shape;1088;p31"/>
            <p:cNvSpPr/>
            <p:nvPr/>
          </p:nvSpPr>
          <p:spPr>
            <a:xfrm flipH="1">
              <a:off x="3049500" y="1383700"/>
              <a:ext cx="292000" cy="253700"/>
            </a:xfrm>
            <a:custGeom>
              <a:rect b="b" l="l" r="r" t="t"/>
              <a:pathLst>
                <a:path extrusionOk="0" fill="none" h="10148" w="1168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cap="flat" cmpd="sng" w="6275">
              <a:solidFill>
                <a:schemeClr val="accent4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 flipH="1">
              <a:off x="3124725" y="1553175"/>
              <a:ext cx="474625" cy="237100"/>
            </a:xfrm>
            <a:custGeom>
              <a:rect b="b" l="l" r="r" t="t"/>
              <a:pathLst>
                <a:path extrusionOk="0" fill="none" h="9484" w="18985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noFill/>
            <a:ln cap="flat" cmpd="sng" w="8475">
              <a:solidFill>
                <a:srgbClr val="9DA8B7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31"/>
          <p:cNvSpPr/>
          <p:nvPr/>
        </p:nvSpPr>
        <p:spPr>
          <a:xfrm flipH="1">
            <a:off x="299500" y="4608500"/>
            <a:ext cx="567000" cy="567000"/>
          </a:xfrm>
          <a:prstGeom prst="ellipse">
            <a:avLst/>
          </a:prstGeom>
          <a:noFill/>
          <a:ln cap="flat" cmpd="sng" w="90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8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93" name="Google Shape;1093;p32"/>
          <p:cNvGrpSpPr/>
          <p:nvPr/>
        </p:nvGrpSpPr>
        <p:grpSpPr>
          <a:xfrm>
            <a:off x="299500" y="70475"/>
            <a:ext cx="8542075" cy="4936350"/>
            <a:chOff x="299500" y="70475"/>
            <a:chExt cx="8542075" cy="4936350"/>
          </a:xfrm>
        </p:grpSpPr>
        <p:grpSp>
          <p:nvGrpSpPr>
            <p:cNvPr id="1094" name="Google Shape;1094;p32"/>
            <p:cNvGrpSpPr/>
            <p:nvPr/>
          </p:nvGrpSpPr>
          <p:grpSpPr>
            <a:xfrm>
              <a:off x="299500" y="70475"/>
              <a:ext cx="8542075" cy="4936350"/>
              <a:chOff x="299500" y="70475"/>
              <a:chExt cx="8542075" cy="4936350"/>
            </a:xfrm>
          </p:grpSpPr>
          <p:sp>
            <p:nvSpPr>
              <p:cNvPr id="1095" name="Google Shape;1095;p32"/>
              <p:cNvSpPr/>
              <p:nvPr/>
            </p:nvSpPr>
            <p:spPr>
              <a:xfrm>
                <a:off x="8791375" y="202957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7" y="1032"/>
                    </a:moveTo>
                    <a:cubicBezTo>
                      <a:pt x="2007" y="474"/>
                      <a:pt x="1561" y="1"/>
                      <a:pt x="1004" y="1"/>
                    </a:cubicBezTo>
                    <a:cubicBezTo>
                      <a:pt x="446" y="1"/>
                      <a:pt x="0" y="447"/>
                      <a:pt x="0" y="1032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1" y="2035"/>
                      <a:pt x="2007" y="1589"/>
                      <a:pt x="2007" y="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2"/>
              <p:cNvSpPr/>
              <p:nvPr/>
            </p:nvSpPr>
            <p:spPr>
              <a:xfrm>
                <a:off x="1359775" y="465272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2"/>
              <p:cNvSpPr/>
              <p:nvPr/>
            </p:nvSpPr>
            <p:spPr>
              <a:xfrm>
                <a:off x="299500" y="2530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2"/>
              <p:cNvSpPr/>
              <p:nvPr/>
            </p:nvSpPr>
            <p:spPr>
              <a:xfrm>
                <a:off x="3934775" y="4981000"/>
                <a:ext cx="25800" cy="25825"/>
              </a:xfrm>
              <a:custGeom>
                <a:rect b="b" l="l" r="r" t="t"/>
                <a:pathLst>
                  <a:path extrusionOk="0" h="1033" w="1032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2"/>
              <p:cNvSpPr/>
              <p:nvPr/>
            </p:nvSpPr>
            <p:spPr>
              <a:xfrm>
                <a:off x="2162200" y="70475"/>
                <a:ext cx="26525" cy="26500"/>
              </a:xfrm>
              <a:custGeom>
                <a:rect b="b" l="l" r="r" t="t"/>
                <a:pathLst>
                  <a:path extrusionOk="0" h="1060" w="1061">
                    <a:moveTo>
                      <a:pt x="1060" y="530"/>
                    </a:moveTo>
                    <a:cubicBezTo>
                      <a:pt x="1060" y="251"/>
                      <a:pt x="809" y="0"/>
                      <a:pt x="530" y="0"/>
                    </a:cubicBezTo>
                    <a:cubicBezTo>
                      <a:pt x="252" y="0"/>
                      <a:pt x="1" y="251"/>
                      <a:pt x="1" y="530"/>
                    </a:cubicBezTo>
                    <a:cubicBezTo>
                      <a:pt x="1" y="808"/>
                      <a:pt x="252" y="1059"/>
                      <a:pt x="530" y="1059"/>
                    </a:cubicBezTo>
                    <a:cubicBezTo>
                      <a:pt x="809" y="1059"/>
                      <a:pt x="1060" y="836"/>
                      <a:pt x="1060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2"/>
              <p:cNvSpPr/>
              <p:nvPr/>
            </p:nvSpPr>
            <p:spPr>
              <a:xfrm>
                <a:off x="811800" y="1073675"/>
                <a:ext cx="26500" cy="26525"/>
              </a:xfrm>
              <a:custGeom>
                <a:rect b="b" l="l" r="r" t="t"/>
                <a:pathLst>
                  <a:path extrusionOk="0" h="1061" w="1060">
                    <a:moveTo>
                      <a:pt x="1060" y="531"/>
                    </a:moveTo>
                    <a:cubicBezTo>
                      <a:pt x="1060" y="809"/>
                      <a:pt x="809" y="1060"/>
                      <a:pt x="530" y="1060"/>
                    </a:cubicBezTo>
                    <a:cubicBezTo>
                      <a:pt x="224" y="1060"/>
                      <a:pt x="1" y="809"/>
                      <a:pt x="1" y="531"/>
                    </a:cubicBezTo>
                    <a:cubicBezTo>
                      <a:pt x="1" y="224"/>
                      <a:pt x="224" y="1"/>
                      <a:pt x="530" y="1"/>
                    </a:cubicBezTo>
                    <a:cubicBezTo>
                      <a:pt x="809" y="1"/>
                      <a:pt x="1060" y="224"/>
                      <a:pt x="1060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2"/>
              <p:cNvSpPr/>
              <p:nvPr/>
            </p:nvSpPr>
            <p:spPr>
              <a:xfrm>
                <a:off x="6031300" y="3965525"/>
                <a:ext cx="25800" cy="26500"/>
              </a:xfrm>
              <a:custGeom>
                <a:rect b="b" l="l" r="r" t="t"/>
                <a:pathLst>
                  <a:path extrusionOk="0" h="1060" w="1032">
                    <a:moveTo>
                      <a:pt x="1032" y="530"/>
                    </a:moveTo>
                    <a:cubicBezTo>
                      <a:pt x="1032" y="251"/>
                      <a:pt x="781" y="0"/>
                      <a:pt x="502" y="0"/>
                    </a:cubicBezTo>
                    <a:cubicBezTo>
                      <a:pt x="224" y="0"/>
                      <a:pt x="1" y="251"/>
                      <a:pt x="1" y="530"/>
                    </a:cubicBezTo>
                    <a:cubicBezTo>
                      <a:pt x="1" y="809"/>
                      <a:pt x="224" y="1059"/>
                      <a:pt x="502" y="1059"/>
                    </a:cubicBezTo>
                    <a:cubicBezTo>
                      <a:pt x="781" y="1059"/>
                      <a:pt x="1032" y="809"/>
                      <a:pt x="1032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2"/>
              <p:cNvSpPr/>
              <p:nvPr/>
            </p:nvSpPr>
            <p:spPr>
              <a:xfrm>
                <a:off x="553000" y="1577975"/>
                <a:ext cx="32775" cy="33475"/>
              </a:xfrm>
              <a:custGeom>
                <a:rect b="b" l="l" r="r" t="t"/>
                <a:pathLst>
                  <a:path extrusionOk="0" h="1339" w="1311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2"/>
              <p:cNvSpPr/>
              <p:nvPr/>
            </p:nvSpPr>
            <p:spPr>
              <a:xfrm>
                <a:off x="8399825" y="2833775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2"/>
              <p:cNvSpPr/>
              <p:nvPr/>
            </p:nvSpPr>
            <p:spPr>
              <a:xfrm>
                <a:off x="3901300" y="152813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5" name="Google Shape;1105;p32"/>
            <p:cNvSpPr/>
            <p:nvPr/>
          </p:nvSpPr>
          <p:spPr>
            <a:xfrm>
              <a:off x="5337525" y="474887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6" name="Google Shape;1106;p32"/>
          <p:cNvSpPr/>
          <p:nvPr/>
        </p:nvSpPr>
        <p:spPr>
          <a:xfrm flipH="1">
            <a:off x="8626083" y="3813523"/>
            <a:ext cx="669368" cy="669333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2"/>
          <p:cNvSpPr/>
          <p:nvPr/>
        </p:nvSpPr>
        <p:spPr>
          <a:xfrm flipH="1">
            <a:off x="242828" y="4652327"/>
            <a:ext cx="512423" cy="513724"/>
          </a:xfrm>
          <a:custGeom>
            <a:rect b="b" l="l" r="r" t="t"/>
            <a:pathLst>
              <a:path extrusionOk="0" fill="none" h="15008" w="14970">
                <a:moveTo>
                  <a:pt x="0" y="15007"/>
                </a:moveTo>
                <a:lnTo>
                  <a:pt x="14970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2"/>
          <p:cNvSpPr/>
          <p:nvPr/>
        </p:nvSpPr>
        <p:spPr>
          <a:xfrm flipH="1">
            <a:off x="171650" y="373135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32"/>
          <p:cNvSpPr/>
          <p:nvPr/>
        </p:nvSpPr>
        <p:spPr>
          <a:xfrm flipH="1">
            <a:off x="310300" y="186300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2"/>
          <p:cNvSpPr/>
          <p:nvPr/>
        </p:nvSpPr>
        <p:spPr>
          <a:xfrm flipH="1">
            <a:off x="8030625" y="448285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32"/>
          <p:cNvSpPr/>
          <p:nvPr/>
        </p:nvSpPr>
        <p:spPr>
          <a:xfrm flipH="1">
            <a:off x="8105850" y="4652325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2"/>
          <p:cNvSpPr/>
          <p:nvPr/>
        </p:nvSpPr>
        <p:spPr>
          <a:xfrm flipH="1">
            <a:off x="8322625" y="1017725"/>
            <a:ext cx="567000" cy="567000"/>
          </a:xfrm>
          <a:prstGeom prst="ellipse">
            <a:avLst/>
          </a:prstGeom>
          <a:noFill/>
          <a:ln cap="flat" cmpd="sng" w="90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3" name="Google Shape;1113;p32"/>
          <p:cNvGrpSpPr/>
          <p:nvPr/>
        </p:nvGrpSpPr>
        <p:grpSpPr>
          <a:xfrm>
            <a:off x="6096011" y="-227154"/>
            <a:ext cx="3078538" cy="1199041"/>
            <a:chOff x="5399275" y="-208025"/>
            <a:chExt cx="3744725" cy="1405675"/>
          </a:xfrm>
        </p:grpSpPr>
        <p:sp>
          <p:nvSpPr>
            <p:cNvPr id="1114" name="Google Shape;1114;p32"/>
            <p:cNvSpPr/>
            <p:nvPr/>
          </p:nvSpPr>
          <p:spPr>
            <a:xfrm flipH="1" rot="5400000">
              <a:off x="6568800" y="-1377550"/>
              <a:ext cx="1405675" cy="3744725"/>
            </a:xfrm>
            <a:custGeom>
              <a:rect b="b" l="l" r="r" t="t"/>
              <a:pathLst>
                <a:path extrusionOk="0" h="149789" w="56227">
                  <a:moveTo>
                    <a:pt x="47078" y="149789"/>
                  </a:moveTo>
                  <a:lnTo>
                    <a:pt x="56227" y="149789"/>
                  </a:lnTo>
                  <a:lnTo>
                    <a:pt x="56227" y="0"/>
                  </a:lnTo>
                  <a:lnTo>
                    <a:pt x="11413" y="0"/>
                  </a:lnTo>
                  <a:cubicBezTo>
                    <a:pt x="11413" y="0"/>
                    <a:pt x="1" y="26135"/>
                    <a:pt x="26250" y="56796"/>
                  </a:cubicBezTo>
                  <a:cubicBezTo>
                    <a:pt x="53773" y="88998"/>
                    <a:pt x="24956" y="130083"/>
                    <a:pt x="47078" y="1497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 flipH="1" rot="5400000">
              <a:off x="6599475" y="-1346875"/>
              <a:ext cx="1344325" cy="3744725"/>
            </a:xfrm>
            <a:custGeom>
              <a:rect b="b" l="l" r="r" t="t"/>
              <a:pathLst>
                <a:path extrusionOk="0" fill="none" h="149789" w="53773">
                  <a:moveTo>
                    <a:pt x="11413" y="0"/>
                  </a:moveTo>
                  <a:cubicBezTo>
                    <a:pt x="11413" y="0"/>
                    <a:pt x="1" y="26135"/>
                    <a:pt x="26250" y="56796"/>
                  </a:cubicBezTo>
                  <a:cubicBezTo>
                    <a:pt x="53773" y="88979"/>
                    <a:pt x="24956" y="130083"/>
                    <a:pt x="47078" y="149789"/>
                  </a:cubicBezTo>
                </a:path>
              </a:pathLst>
            </a:custGeom>
            <a:noFill/>
            <a:ln cap="flat" cmpd="sng" w="20925">
              <a:solidFill>
                <a:srgbClr val="CBA55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4"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18" name="Google Shape;1118;p33"/>
          <p:cNvGrpSpPr/>
          <p:nvPr/>
        </p:nvGrpSpPr>
        <p:grpSpPr>
          <a:xfrm>
            <a:off x="217800" y="69825"/>
            <a:ext cx="8520300" cy="4878550"/>
            <a:chOff x="217800" y="69825"/>
            <a:chExt cx="8520300" cy="4878550"/>
          </a:xfrm>
        </p:grpSpPr>
        <p:sp>
          <p:nvSpPr>
            <p:cNvPr id="1119" name="Google Shape;1119;p33"/>
            <p:cNvSpPr/>
            <p:nvPr/>
          </p:nvSpPr>
          <p:spPr>
            <a:xfrm>
              <a:off x="7819300" y="1461900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7" y="1032"/>
                  </a:moveTo>
                  <a:cubicBezTo>
                    <a:pt x="2007" y="474"/>
                    <a:pt x="1561" y="1"/>
                    <a:pt x="1004" y="1"/>
                  </a:cubicBezTo>
                  <a:cubicBezTo>
                    <a:pt x="446" y="1"/>
                    <a:pt x="0" y="447"/>
                    <a:pt x="0" y="1032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1" y="2035"/>
                    <a:pt x="2007" y="1589"/>
                    <a:pt x="2007" y="1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3"/>
            <p:cNvSpPr/>
            <p:nvPr/>
          </p:nvSpPr>
          <p:spPr>
            <a:xfrm>
              <a:off x="217800" y="313487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1775950" y="69825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8" y="1004"/>
                  </a:moveTo>
                  <a:cubicBezTo>
                    <a:pt x="2008" y="447"/>
                    <a:pt x="1562" y="1"/>
                    <a:pt x="1004" y="1"/>
                  </a:cubicBezTo>
                  <a:cubicBezTo>
                    <a:pt x="446" y="1"/>
                    <a:pt x="0" y="447"/>
                    <a:pt x="0" y="1004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2" y="2035"/>
                    <a:pt x="2008" y="1562"/>
                    <a:pt x="2008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7326450" y="1017725"/>
              <a:ext cx="25800" cy="25825"/>
            </a:xfrm>
            <a:custGeom>
              <a:rect b="b" l="l" r="r" t="t"/>
              <a:pathLst>
                <a:path extrusionOk="0" h="1033" w="1032">
                  <a:moveTo>
                    <a:pt x="1032" y="531"/>
                  </a:moveTo>
                  <a:cubicBezTo>
                    <a:pt x="1032" y="252"/>
                    <a:pt x="809" y="1"/>
                    <a:pt x="530" y="1"/>
                  </a:cubicBezTo>
                  <a:cubicBezTo>
                    <a:pt x="251" y="1"/>
                    <a:pt x="1" y="252"/>
                    <a:pt x="1" y="531"/>
                  </a:cubicBezTo>
                  <a:cubicBezTo>
                    <a:pt x="1" y="809"/>
                    <a:pt x="251" y="1032"/>
                    <a:pt x="530" y="1032"/>
                  </a:cubicBezTo>
                  <a:cubicBezTo>
                    <a:pt x="837" y="1032"/>
                    <a:pt x="1032" y="809"/>
                    <a:pt x="1032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3305200" y="4718675"/>
              <a:ext cx="26525" cy="26500"/>
            </a:xfrm>
            <a:custGeom>
              <a:rect b="b" l="l" r="r" t="t"/>
              <a:pathLst>
                <a:path extrusionOk="0" h="1060" w="1061">
                  <a:moveTo>
                    <a:pt x="1060" y="530"/>
                  </a:moveTo>
                  <a:cubicBezTo>
                    <a:pt x="1060" y="251"/>
                    <a:pt x="809" y="0"/>
                    <a:pt x="530" y="0"/>
                  </a:cubicBezTo>
                  <a:cubicBezTo>
                    <a:pt x="252" y="0"/>
                    <a:pt x="1" y="251"/>
                    <a:pt x="1" y="530"/>
                  </a:cubicBezTo>
                  <a:cubicBezTo>
                    <a:pt x="1" y="808"/>
                    <a:pt x="252" y="1059"/>
                    <a:pt x="530" y="1059"/>
                  </a:cubicBezTo>
                  <a:cubicBezTo>
                    <a:pt x="809" y="1059"/>
                    <a:pt x="1060" y="836"/>
                    <a:pt x="1060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811800" y="1073675"/>
              <a:ext cx="26500" cy="26525"/>
            </a:xfrm>
            <a:custGeom>
              <a:rect b="b" l="l" r="r" t="t"/>
              <a:pathLst>
                <a:path extrusionOk="0" h="1061" w="1060">
                  <a:moveTo>
                    <a:pt x="1060" y="531"/>
                  </a:moveTo>
                  <a:cubicBezTo>
                    <a:pt x="1060" y="809"/>
                    <a:pt x="809" y="1060"/>
                    <a:pt x="530" y="1060"/>
                  </a:cubicBezTo>
                  <a:cubicBezTo>
                    <a:pt x="224" y="1060"/>
                    <a:pt x="1" y="809"/>
                    <a:pt x="1" y="531"/>
                  </a:cubicBezTo>
                  <a:cubicBezTo>
                    <a:pt x="1" y="224"/>
                    <a:pt x="224" y="1"/>
                    <a:pt x="530" y="1"/>
                  </a:cubicBezTo>
                  <a:cubicBezTo>
                    <a:pt x="809" y="1"/>
                    <a:pt x="1060" y="224"/>
                    <a:pt x="1060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4916425" y="4921875"/>
              <a:ext cx="25800" cy="26500"/>
            </a:xfrm>
            <a:custGeom>
              <a:rect b="b" l="l" r="r" t="t"/>
              <a:pathLst>
                <a:path extrusionOk="0" h="1060" w="1032">
                  <a:moveTo>
                    <a:pt x="1032" y="530"/>
                  </a:moveTo>
                  <a:cubicBezTo>
                    <a:pt x="1032" y="251"/>
                    <a:pt x="781" y="0"/>
                    <a:pt x="502" y="0"/>
                  </a:cubicBezTo>
                  <a:cubicBezTo>
                    <a:pt x="224" y="0"/>
                    <a:pt x="1" y="251"/>
                    <a:pt x="1" y="530"/>
                  </a:cubicBezTo>
                  <a:cubicBezTo>
                    <a:pt x="1" y="809"/>
                    <a:pt x="224" y="1059"/>
                    <a:pt x="502" y="1059"/>
                  </a:cubicBezTo>
                  <a:cubicBezTo>
                    <a:pt x="781" y="1059"/>
                    <a:pt x="1032" y="809"/>
                    <a:pt x="1032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553000" y="1577975"/>
              <a:ext cx="32775" cy="33475"/>
            </a:xfrm>
            <a:custGeom>
              <a:rect b="b" l="l" r="r" t="t"/>
              <a:pathLst>
                <a:path extrusionOk="0" h="1339" w="1311">
                  <a:moveTo>
                    <a:pt x="1311" y="670"/>
                  </a:moveTo>
                  <a:cubicBezTo>
                    <a:pt x="1311" y="1032"/>
                    <a:pt x="1004" y="1339"/>
                    <a:pt x="642" y="1339"/>
                  </a:cubicBezTo>
                  <a:cubicBezTo>
                    <a:pt x="280" y="1339"/>
                    <a:pt x="1" y="1032"/>
                    <a:pt x="1" y="670"/>
                  </a:cubicBezTo>
                  <a:cubicBezTo>
                    <a:pt x="1" y="307"/>
                    <a:pt x="280" y="1"/>
                    <a:pt x="642" y="1"/>
                  </a:cubicBezTo>
                  <a:cubicBezTo>
                    <a:pt x="1004" y="1"/>
                    <a:pt x="1311" y="307"/>
                    <a:pt x="1311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8704625" y="2833775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79"/>
                    <a:pt x="1032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32"/>
                    <a:pt x="335" y="1339"/>
                    <a:pt x="669" y="1339"/>
                  </a:cubicBezTo>
                  <a:cubicBezTo>
                    <a:pt x="1032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3866700" y="11010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80"/>
                    <a:pt x="1031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60"/>
                    <a:pt x="335" y="1339"/>
                    <a:pt x="669" y="1339"/>
                  </a:cubicBezTo>
                  <a:cubicBezTo>
                    <a:pt x="1031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9" name="Google Shape;1129;p33"/>
          <p:cNvSpPr/>
          <p:nvPr/>
        </p:nvSpPr>
        <p:spPr>
          <a:xfrm flipH="1">
            <a:off x="8661045" y="1272323"/>
            <a:ext cx="669368" cy="669333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0" name="Google Shape;1130;p33"/>
          <p:cNvGrpSpPr/>
          <p:nvPr/>
        </p:nvGrpSpPr>
        <p:grpSpPr>
          <a:xfrm>
            <a:off x="8511375" y="186300"/>
            <a:ext cx="549850" cy="406575"/>
            <a:chOff x="8511375" y="186300"/>
            <a:chExt cx="549850" cy="406575"/>
          </a:xfrm>
        </p:grpSpPr>
        <p:sp>
          <p:nvSpPr>
            <p:cNvPr id="1131" name="Google Shape;1131;p33"/>
            <p:cNvSpPr/>
            <p:nvPr/>
          </p:nvSpPr>
          <p:spPr>
            <a:xfrm flipH="1">
              <a:off x="8511375" y="186300"/>
              <a:ext cx="292000" cy="253700"/>
            </a:xfrm>
            <a:custGeom>
              <a:rect b="b" l="l" r="r" t="t"/>
              <a:pathLst>
                <a:path extrusionOk="0" fill="none" h="10148" w="1168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cap="flat" cmpd="sng" w="6275">
              <a:solidFill>
                <a:schemeClr val="accent4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 flipH="1">
              <a:off x="8586600" y="355775"/>
              <a:ext cx="474625" cy="237100"/>
            </a:xfrm>
            <a:custGeom>
              <a:rect b="b" l="l" r="r" t="t"/>
              <a:pathLst>
                <a:path extrusionOk="0" fill="none" h="9484" w="18985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noFill/>
            <a:ln cap="flat" cmpd="sng" w="8475">
              <a:solidFill>
                <a:srgbClr val="9DA8B7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33"/>
          <p:cNvSpPr/>
          <p:nvPr/>
        </p:nvSpPr>
        <p:spPr>
          <a:xfrm flipH="1">
            <a:off x="217800" y="251500"/>
            <a:ext cx="567000" cy="567000"/>
          </a:xfrm>
          <a:prstGeom prst="ellipse">
            <a:avLst/>
          </a:prstGeom>
          <a:noFill/>
          <a:ln cap="flat" cmpd="sng" w="90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3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4"/>
          <p:cNvGrpSpPr/>
          <p:nvPr/>
        </p:nvGrpSpPr>
        <p:grpSpPr>
          <a:xfrm rot="5400000">
            <a:off x="6232637" y="2210966"/>
            <a:ext cx="5163629" cy="721546"/>
            <a:chOff x="0" y="1"/>
            <a:chExt cx="9144022" cy="746324"/>
          </a:xfrm>
        </p:grpSpPr>
        <p:sp>
          <p:nvSpPr>
            <p:cNvPr id="1136" name="Google Shape;1136;p34"/>
            <p:cNvSpPr/>
            <p:nvPr/>
          </p:nvSpPr>
          <p:spPr>
            <a:xfrm rot="5400000">
              <a:off x="4389812" y="-4041938"/>
              <a:ext cx="364397" cy="9139314"/>
            </a:xfrm>
            <a:custGeom>
              <a:rect b="b" l="l" r="r" t="t"/>
              <a:pathLst>
                <a:path extrusionOk="0" h="108714" w="38776">
                  <a:moveTo>
                    <a:pt x="19792" y="108714"/>
                  </a:moveTo>
                  <a:cubicBezTo>
                    <a:pt x="29521" y="94386"/>
                    <a:pt x="32810" y="82511"/>
                    <a:pt x="30803" y="68239"/>
                  </a:cubicBezTo>
                  <a:cubicBezTo>
                    <a:pt x="29883" y="61744"/>
                    <a:pt x="27486" y="54719"/>
                    <a:pt x="25925" y="48336"/>
                  </a:cubicBezTo>
                  <a:cubicBezTo>
                    <a:pt x="19374" y="21826"/>
                    <a:pt x="27625" y="8474"/>
                    <a:pt x="38775" y="0"/>
                  </a:cubicBezTo>
                  <a:lnTo>
                    <a:pt x="1" y="0"/>
                  </a:lnTo>
                  <a:lnTo>
                    <a:pt x="1" y="10871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 rot="5400000">
              <a:off x="4428626" y="-3964447"/>
              <a:ext cx="289208" cy="9132337"/>
            </a:xfrm>
            <a:custGeom>
              <a:rect b="b" l="l" r="r" t="t"/>
              <a:pathLst>
                <a:path extrusionOk="0" fill="none" h="108631" w="30775">
                  <a:moveTo>
                    <a:pt x="10008" y="1"/>
                  </a:moveTo>
                  <a:cubicBezTo>
                    <a:pt x="251" y="14970"/>
                    <a:pt x="0" y="37577"/>
                    <a:pt x="6356" y="52462"/>
                  </a:cubicBezTo>
                  <a:cubicBezTo>
                    <a:pt x="10063" y="61243"/>
                    <a:pt x="14719" y="66455"/>
                    <a:pt x="18844" y="72031"/>
                  </a:cubicBezTo>
                  <a:cubicBezTo>
                    <a:pt x="28155" y="84574"/>
                    <a:pt x="30775" y="96310"/>
                    <a:pt x="28405" y="108631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9050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 rot="5400000">
              <a:off x="4211946" y="-4211945"/>
              <a:ext cx="720130" cy="9144022"/>
            </a:xfrm>
            <a:custGeom>
              <a:rect b="b" l="l" r="r" t="t"/>
              <a:pathLst>
                <a:path extrusionOk="0" h="108770" w="76630">
                  <a:moveTo>
                    <a:pt x="48642" y="0"/>
                  </a:moveTo>
                  <a:lnTo>
                    <a:pt x="0" y="0"/>
                  </a:lnTo>
                  <a:lnTo>
                    <a:pt x="0" y="108769"/>
                  </a:lnTo>
                  <a:lnTo>
                    <a:pt x="73145" y="108769"/>
                  </a:lnTo>
                  <a:cubicBezTo>
                    <a:pt x="73145" y="108769"/>
                    <a:pt x="76629" y="91738"/>
                    <a:pt x="63500" y="74566"/>
                  </a:cubicBezTo>
                  <a:cubicBezTo>
                    <a:pt x="44155" y="49172"/>
                    <a:pt x="38050" y="28767"/>
                    <a:pt x="486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 rot="5400000">
              <a:off x="4390729" y="-4033160"/>
              <a:ext cx="362565" cy="9144022"/>
            </a:xfrm>
            <a:custGeom>
              <a:rect b="b" l="l" r="r" t="t"/>
              <a:pathLst>
                <a:path extrusionOk="0" fill="none" h="108770" w="38581">
                  <a:moveTo>
                    <a:pt x="35096" y="108769"/>
                  </a:moveTo>
                  <a:cubicBezTo>
                    <a:pt x="35096" y="108769"/>
                    <a:pt x="38580" y="91738"/>
                    <a:pt x="25451" y="74566"/>
                  </a:cubicBezTo>
                  <a:cubicBezTo>
                    <a:pt x="6078" y="49172"/>
                    <a:pt x="1" y="28823"/>
                    <a:pt x="10566" y="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26475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0" name="Google Shape;1140;p34"/>
          <p:cNvGrpSpPr/>
          <p:nvPr/>
        </p:nvGrpSpPr>
        <p:grpSpPr>
          <a:xfrm rot="5400000">
            <a:off x="-2292631" y="2272750"/>
            <a:ext cx="5163629" cy="577879"/>
            <a:chOff x="0" y="4397176"/>
            <a:chExt cx="9144022" cy="746324"/>
          </a:xfrm>
        </p:grpSpPr>
        <p:sp>
          <p:nvSpPr>
            <p:cNvPr id="1141" name="Google Shape;1141;p34"/>
            <p:cNvSpPr/>
            <p:nvPr/>
          </p:nvSpPr>
          <p:spPr>
            <a:xfrm rot="-5400000">
              <a:off x="4389812" y="46124"/>
              <a:ext cx="364397" cy="9139314"/>
            </a:xfrm>
            <a:custGeom>
              <a:rect b="b" l="l" r="r" t="t"/>
              <a:pathLst>
                <a:path extrusionOk="0" h="108714" w="38776">
                  <a:moveTo>
                    <a:pt x="19792" y="108714"/>
                  </a:moveTo>
                  <a:cubicBezTo>
                    <a:pt x="29521" y="94386"/>
                    <a:pt x="32810" y="82511"/>
                    <a:pt x="30803" y="68239"/>
                  </a:cubicBezTo>
                  <a:cubicBezTo>
                    <a:pt x="29883" y="61744"/>
                    <a:pt x="27486" y="54719"/>
                    <a:pt x="25925" y="48336"/>
                  </a:cubicBezTo>
                  <a:cubicBezTo>
                    <a:pt x="19374" y="21826"/>
                    <a:pt x="27625" y="8474"/>
                    <a:pt x="38775" y="0"/>
                  </a:cubicBezTo>
                  <a:lnTo>
                    <a:pt x="1" y="0"/>
                  </a:lnTo>
                  <a:lnTo>
                    <a:pt x="1" y="10871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 rot="-5400000">
              <a:off x="4426188" y="-24389"/>
              <a:ext cx="289208" cy="9132337"/>
            </a:xfrm>
            <a:custGeom>
              <a:rect b="b" l="l" r="r" t="t"/>
              <a:pathLst>
                <a:path extrusionOk="0" fill="none" h="108631" w="30775">
                  <a:moveTo>
                    <a:pt x="10008" y="1"/>
                  </a:moveTo>
                  <a:cubicBezTo>
                    <a:pt x="251" y="14970"/>
                    <a:pt x="0" y="37577"/>
                    <a:pt x="6356" y="52462"/>
                  </a:cubicBezTo>
                  <a:cubicBezTo>
                    <a:pt x="10063" y="61243"/>
                    <a:pt x="14719" y="66455"/>
                    <a:pt x="18844" y="72031"/>
                  </a:cubicBezTo>
                  <a:cubicBezTo>
                    <a:pt x="28155" y="84574"/>
                    <a:pt x="30775" y="96310"/>
                    <a:pt x="28405" y="108631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9050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 rot="-5400000">
              <a:off x="4211946" y="211424"/>
              <a:ext cx="720130" cy="9144022"/>
            </a:xfrm>
            <a:custGeom>
              <a:rect b="b" l="l" r="r" t="t"/>
              <a:pathLst>
                <a:path extrusionOk="0" h="108770" w="76630">
                  <a:moveTo>
                    <a:pt x="48642" y="0"/>
                  </a:moveTo>
                  <a:lnTo>
                    <a:pt x="0" y="0"/>
                  </a:lnTo>
                  <a:lnTo>
                    <a:pt x="0" y="108769"/>
                  </a:lnTo>
                  <a:lnTo>
                    <a:pt x="73145" y="108769"/>
                  </a:lnTo>
                  <a:cubicBezTo>
                    <a:pt x="73145" y="108769"/>
                    <a:pt x="76629" y="91738"/>
                    <a:pt x="63500" y="74566"/>
                  </a:cubicBezTo>
                  <a:cubicBezTo>
                    <a:pt x="44155" y="49172"/>
                    <a:pt x="38050" y="28767"/>
                    <a:pt x="486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 rot="-5400000">
              <a:off x="4390729" y="32639"/>
              <a:ext cx="362565" cy="9144022"/>
            </a:xfrm>
            <a:custGeom>
              <a:rect b="b" l="l" r="r" t="t"/>
              <a:pathLst>
                <a:path extrusionOk="0" fill="none" h="108770" w="38581">
                  <a:moveTo>
                    <a:pt x="35096" y="108769"/>
                  </a:moveTo>
                  <a:cubicBezTo>
                    <a:pt x="35096" y="108769"/>
                    <a:pt x="38580" y="91738"/>
                    <a:pt x="25451" y="74566"/>
                  </a:cubicBezTo>
                  <a:cubicBezTo>
                    <a:pt x="6078" y="49172"/>
                    <a:pt x="1" y="28823"/>
                    <a:pt x="10566" y="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26475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5" name="Google Shape;1145;p34"/>
          <p:cNvSpPr txBox="1"/>
          <p:nvPr>
            <p:ph idx="1" type="subTitle"/>
          </p:nvPr>
        </p:nvSpPr>
        <p:spPr>
          <a:xfrm>
            <a:off x="713100" y="855163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16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16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 sz="16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16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16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 sz="16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16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46" name="Google Shape;1146;p34"/>
          <p:cNvSpPr txBox="1"/>
          <p:nvPr>
            <p:ph idx="2" type="subTitle"/>
          </p:nvPr>
        </p:nvSpPr>
        <p:spPr>
          <a:xfrm>
            <a:off x="4691400" y="1824300"/>
            <a:ext cx="3739500" cy="24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16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16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 sz="16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16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16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 sz="16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16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47" name="Google Shape;1147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48" name="Google Shape;1148;p34"/>
          <p:cNvGrpSpPr/>
          <p:nvPr/>
        </p:nvGrpSpPr>
        <p:grpSpPr>
          <a:xfrm>
            <a:off x="553000" y="59625"/>
            <a:ext cx="7631575" cy="4947200"/>
            <a:chOff x="553000" y="59625"/>
            <a:chExt cx="7631575" cy="4947200"/>
          </a:xfrm>
        </p:grpSpPr>
        <p:grpSp>
          <p:nvGrpSpPr>
            <p:cNvPr id="1149" name="Google Shape;1149;p34"/>
            <p:cNvGrpSpPr/>
            <p:nvPr/>
          </p:nvGrpSpPr>
          <p:grpSpPr>
            <a:xfrm>
              <a:off x="553000" y="59625"/>
              <a:ext cx="7631575" cy="4947200"/>
              <a:chOff x="553000" y="59625"/>
              <a:chExt cx="7631575" cy="4947200"/>
            </a:xfrm>
          </p:grpSpPr>
          <p:sp>
            <p:nvSpPr>
              <p:cNvPr id="1150" name="Google Shape;1150;p34"/>
              <p:cNvSpPr/>
              <p:nvPr/>
            </p:nvSpPr>
            <p:spPr>
              <a:xfrm>
                <a:off x="5195775" y="596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7" y="1032"/>
                    </a:moveTo>
                    <a:cubicBezTo>
                      <a:pt x="2007" y="474"/>
                      <a:pt x="1561" y="1"/>
                      <a:pt x="1004" y="1"/>
                    </a:cubicBezTo>
                    <a:cubicBezTo>
                      <a:pt x="446" y="1"/>
                      <a:pt x="0" y="447"/>
                      <a:pt x="0" y="1032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1" y="2035"/>
                      <a:pt x="2007" y="1589"/>
                      <a:pt x="2007" y="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4"/>
              <p:cNvSpPr/>
              <p:nvPr/>
            </p:nvSpPr>
            <p:spPr>
              <a:xfrm>
                <a:off x="1359775" y="465272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4"/>
              <p:cNvSpPr/>
              <p:nvPr/>
            </p:nvSpPr>
            <p:spPr>
              <a:xfrm>
                <a:off x="7995700" y="1387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4"/>
              <p:cNvSpPr/>
              <p:nvPr/>
            </p:nvSpPr>
            <p:spPr>
              <a:xfrm>
                <a:off x="3934775" y="4981000"/>
                <a:ext cx="25800" cy="25825"/>
              </a:xfrm>
              <a:custGeom>
                <a:rect b="b" l="l" r="r" t="t"/>
                <a:pathLst>
                  <a:path extrusionOk="0" h="1033" w="1032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4"/>
              <p:cNvSpPr/>
              <p:nvPr/>
            </p:nvSpPr>
            <p:spPr>
              <a:xfrm>
                <a:off x="2162200" y="222875"/>
                <a:ext cx="26525" cy="26500"/>
              </a:xfrm>
              <a:custGeom>
                <a:rect b="b" l="l" r="r" t="t"/>
                <a:pathLst>
                  <a:path extrusionOk="0" h="1060" w="1061">
                    <a:moveTo>
                      <a:pt x="1060" y="530"/>
                    </a:moveTo>
                    <a:cubicBezTo>
                      <a:pt x="1060" y="251"/>
                      <a:pt x="809" y="0"/>
                      <a:pt x="530" y="0"/>
                    </a:cubicBezTo>
                    <a:cubicBezTo>
                      <a:pt x="252" y="0"/>
                      <a:pt x="1" y="251"/>
                      <a:pt x="1" y="530"/>
                    </a:cubicBezTo>
                    <a:cubicBezTo>
                      <a:pt x="1" y="808"/>
                      <a:pt x="252" y="1059"/>
                      <a:pt x="530" y="1059"/>
                    </a:cubicBezTo>
                    <a:cubicBezTo>
                      <a:pt x="809" y="1059"/>
                      <a:pt x="1060" y="836"/>
                      <a:pt x="1060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4"/>
              <p:cNvSpPr/>
              <p:nvPr/>
            </p:nvSpPr>
            <p:spPr>
              <a:xfrm>
                <a:off x="811800" y="1073675"/>
                <a:ext cx="26500" cy="26525"/>
              </a:xfrm>
              <a:custGeom>
                <a:rect b="b" l="l" r="r" t="t"/>
                <a:pathLst>
                  <a:path extrusionOk="0" h="1061" w="1060">
                    <a:moveTo>
                      <a:pt x="1060" y="531"/>
                    </a:moveTo>
                    <a:cubicBezTo>
                      <a:pt x="1060" y="809"/>
                      <a:pt x="809" y="1060"/>
                      <a:pt x="530" y="1060"/>
                    </a:cubicBezTo>
                    <a:cubicBezTo>
                      <a:pt x="224" y="1060"/>
                      <a:pt x="1" y="809"/>
                      <a:pt x="1" y="531"/>
                    </a:cubicBezTo>
                    <a:cubicBezTo>
                      <a:pt x="1" y="224"/>
                      <a:pt x="224" y="1"/>
                      <a:pt x="530" y="1"/>
                    </a:cubicBezTo>
                    <a:cubicBezTo>
                      <a:pt x="809" y="1"/>
                      <a:pt x="1060" y="224"/>
                      <a:pt x="1060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4"/>
              <p:cNvSpPr/>
              <p:nvPr/>
            </p:nvSpPr>
            <p:spPr>
              <a:xfrm>
                <a:off x="8158775" y="4880950"/>
                <a:ext cx="25800" cy="26500"/>
              </a:xfrm>
              <a:custGeom>
                <a:rect b="b" l="l" r="r" t="t"/>
                <a:pathLst>
                  <a:path extrusionOk="0" h="1060" w="1032">
                    <a:moveTo>
                      <a:pt x="1032" y="530"/>
                    </a:moveTo>
                    <a:cubicBezTo>
                      <a:pt x="1032" y="251"/>
                      <a:pt x="781" y="0"/>
                      <a:pt x="502" y="0"/>
                    </a:cubicBezTo>
                    <a:cubicBezTo>
                      <a:pt x="224" y="0"/>
                      <a:pt x="1" y="251"/>
                      <a:pt x="1" y="530"/>
                    </a:cubicBezTo>
                    <a:cubicBezTo>
                      <a:pt x="1" y="809"/>
                      <a:pt x="224" y="1059"/>
                      <a:pt x="502" y="1059"/>
                    </a:cubicBezTo>
                    <a:cubicBezTo>
                      <a:pt x="781" y="1059"/>
                      <a:pt x="1032" y="809"/>
                      <a:pt x="1032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4"/>
              <p:cNvSpPr/>
              <p:nvPr/>
            </p:nvSpPr>
            <p:spPr>
              <a:xfrm>
                <a:off x="553000" y="1577975"/>
                <a:ext cx="32775" cy="33475"/>
              </a:xfrm>
              <a:custGeom>
                <a:rect b="b" l="l" r="r" t="t"/>
                <a:pathLst>
                  <a:path extrusionOk="0" h="1339" w="1311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4"/>
              <p:cNvSpPr/>
              <p:nvPr/>
            </p:nvSpPr>
            <p:spPr>
              <a:xfrm>
                <a:off x="5580425" y="2833775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4"/>
              <p:cNvSpPr/>
              <p:nvPr/>
            </p:nvSpPr>
            <p:spPr>
              <a:xfrm>
                <a:off x="7286000" y="204188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0" name="Google Shape;1160;p34"/>
            <p:cNvSpPr/>
            <p:nvPr/>
          </p:nvSpPr>
          <p:spPr>
            <a:xfrm>
              <a:off x="5337525" y="474887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1" name="Google Shape;1161;p34"/>
          <p:cNvSpPr/>
          <p:nvPr/>
        </p:nvSpPr>
        <p:spPr>
          <a:xfrm>
            <a:off x="578127" y="-4"/>
            <a:ext cx="669368" cy="674417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4"/>
          <p:cNvSpPr/>
          <p:nvPr/>
        </p:nvSpPr>
        <p:spPr>
          <a:xfrm>
            <a:off x="1636177" y="4345837"/>
            <a:ext cx="512423" cy="517628"/>
          </a:xfrm>
          <a:custGeom>
            <a:rect b="b" l="l" r="r" t="t"/>
            <a:pathLst>
              <a:path extrusionOk="0" fill="none" h="15008" w="14970">
                <a:moveTo>
                  <a:pt x="0" y="15007"/>
                </a:moveTo>
                <a:lnTo>
                  <a:pt x="14970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4"/>
          <p:cNvSpPr/>
          <p:nvPr/>
        </p:nvSpPr>
        <p:spPr>
          <a:xfrm>
            <a:off x="6814978" y="4715560"/>
            <a:ext cx="474625" cy="238902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4"/>
          <p:cNvSpPr/>
          <p:nvPr/>
        </p:nvSpPr>
        <p:spPr>
          <a:xfrm>
            <a:off x="7296403" y="794096"/>
            <a:ext cx="292000" cy="255628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4"/>
          <p:cNvSpPr/>
          <p:nvPr/>
        </p:nvSpPr>
        <p:spPr>
          <a:xfrm>
            <a:off x="7038553" y="964859"/>
            <a:ext cx="474625" cy="238902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4"/>
          <p:cNvSpPr/>
          <p:nvPr/>
        </p:nvSpPr>
        <p:spPr>
          <a:xfrm>
            <a:off x="6997603" y="4781205"/>
            <a:ext cx="292000" cy="255628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5"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35"/>
          <p:cNvGrpSpPr/>
          <p:nvPr/>
        </p:nvGrpSpPr>
        <p:grpSpPr>
          <a:xfrm>
            <a:off x="369463" y="-2744449"/>
            <a:ext cx="10804700" cy="7534649"/>
            <a:chOff x="324400" y="-2527824"/>
            <a:chExt cx="10804700" cy="7534649"/>
          </a:xfrm>
        </p:grpSpPr>
        <p:grpSp>
          <p:nvGrpSpPr>
            <p:cNvPr id="1169" name="Google Shape;1169;p35"/>
            <p:cNvGrpSpPr/>
            <p:nvPr/>
          </p:nvGrpSpPr>
          <p:grpSpPr>
            <a:xfrm>
              <a:off x="324400" y="83075"/>
              <a:ext cx="9085500" cy="4923750"/>
              <a:chOff x="-3028400" y="83075"/>
              <a:chExt cx="9085500" cy="4923750"/>
            </a:xfrm>
          </p:grpSpPr>
          <p:grpSp>
            <p:nvGrpSpPr>
              <p:cNvPr id="1170" name="Google Shape;1170;p35"/>
              <p:cNvGrpSpPr/>
              <p:nvPr/>
            </p:nvGrpSpPr>
            <p:grpSpPr>
              <a:xfrm>
                <a:off x="-3028400" y="83075"/>
                <a:ext cx="9085500" cy="4923750"/>
                <a:chOff x="-3028400" y="83075"/>
                <a:chExt cx="9085500" cy="4923750"/>
              </a:xfrm>
            </p:grpSpPr>
            <p:sp>
              <p:nvSpPr>
                <p:cNvPr id="1171" name="Google Shape;1171;p35"/>
                <p:cNvSpPr/>
                <p:nvPr/>
              </p:nvSpPr>
              <p:spPr>
                <a:xfrm>
                  <a:off x="5195775" y="669225"/>
                  <a:ext cx="50200" cy="50900"/>
                </a:xfrm>
                <a:custGeom>
                  <a:rect b="b" l="l" r="r" t="t"/>
                  <a:pathLst>
                    <a:path extrusionOk="0" h="2036" w="2008">
                      <a:moveTo>
                        <a:pt x="2007" y="1032"/>
                      </a:moveTo>
                      <a:cubicBezTo>
                        <a:pt x="2007" y="474"/>
                        <a:pt x="1561" y="1"/>
                        <a:pt x="1004" y="1"/>
                      </a:cubicBezTo>
                      <a:cubicBezTo>
                        <a:pt x="446" y="1"/>
                        <a:pt x="0" y="447"/>
                        <a:pt x="0" y="1032"/>
                      </a:cubicBezTo>
                      <a:cubicBezTo>
                        <a:pt x="0" y="1562"/>
                        <a:pt x="446" y="2035"/>
                        <a:pt x="1004" y="2035"/>
                      </a:cubicBezTo>
                      <a:cubicBezTo>
                        <a:pt x="1561" y="2035"/>
                        <a:pt x="2007" y="1589"/>
                        <a:pt x="2007" y="103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Google Shape;1172;p35"/>
                <p:cNvSpPr/>
                <p:nvPr/>
              </p:nvSpPr>
              <p:spPr>
                <a:xfrm>
                  <a:off x="1359775" y="4652725"/>
                  <a:ext cx="50900" cy="50200"/>
                </a:xfrm>
                <a:custGeom>
                  <a:rect b="b" l="l" r="r" t="t"/>
                  <a:pathLst>
                    <a:path extrusionOk="0" h="2008" w="2036">
                      <a:moveTo>
                        <a:pt x="2035" y="1004"/>
                      </a:moveTo>
                      <a:cubicBezTo>
                        <a:pt x="2035" y="447"/>
                        <a:pt x="1589" y="1"/>
                        <a:pt x="1032" y="1"/>
                      </a:cubicBezTo>
                      <a:cubicBezTo>
                        <a:pt x="474" y="1"/>
                        <a:pt x="0" y="447"/>
                        <a:pt x="0" y="1004"/>
                      </a:cubicBezTo>
                      <a:cubicBezTo>
                        <a:pt x="0" y="1562"/>
                        <a:pt x="474" y="2008"/>
                        <a:pt x="1032" y="2008"/>
                      </a:cubicBezTo>
                      <a:cubicBezTo>
                        <a:pt x="1589" y="2008"/>
                        <a:pt x="2035" y="1562"/>
                        <a:pt x="2035" y="10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3" name="Google Shape;1173;p35"/>
                <p:cNvSpPr/>
                <p:nvPr/>
              </p:nvSpPr>
              <p:spPr>
                <a:xfrm>
                  <a:off x="5252500" y="2911225"/>
                  <a:ext cx="50200" cy="50900"/>
                </a:xfrm>
                <a:custGeom>
                  <a:rect b="b" l="l" r="r" t="t"/>
                  <a:pathLst>
                    <a:path extrusionOk="0" h="2036" w="2008">
                      <a:moveTo>
                        <a:pt x="2008" y="1004"/>
                      </a:moveTo>
                      <a:cubicBezTo>
                        <a:pt x="2008" y="447"/>
                        <a:pt x="1562" y="1"/>
                        <a:pt x="1004" y="1"/>
                      </a:cubicBezTo>
                      <a:cubicBezTo>
                        <a:pt x="446" y="1"/>
                        <a:pt x="0" y="447"/>
                        <a:pt x="0" y="1004"/>
                      </a:cubicBezTo>
                      <a:cubicBezTo>
                        <a:pt x="0" y="1562"/>
                        <a:pt x="446" y="2035"/>
                        <a:pt x="1004" y="2035"/>
                      </a:cubicBezTo>
                      <a:cubicBezTo>
                        <a:pt x="1562" y="2035"/>
                        <a:pt x="2008" y="1562"/>
                        <a:pt x="2008" y="10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4" name="Google Shape;1174;p35"/>
                <p:cNvSpPr/>
                <p:nvPr/>
              </p:nvSpPr>
              <p:spPr>
                <a:xfrm>
                  <a:off x="-408625" y="4981000"/>
                  <a:ext cx="25800" cy="25825"/>
                </a:xfrm>
                <a:custGeom>
                  <a:rect b="b" l="l" r="r" t="t"/>
                  <a:pathLst>
                    <a:path extrusionOk="0" h="1033" w="1032">
                      <a:moveTo>
                        <a:pt x="1032" y="531"/>
                      </a:moveTo>
                      <a:cubicBezTo>
                        <a:pt x="1032" y="252"/>
                        <a:pt x="809" y="1"/>
                        <a:pt x="530" y="1"/>
                      </a:cubicBezTo>
                      <a:cubicBezTo>
                        <a:pt x="251" y="1"/>
                        <a:pt x="1" y="252"/>
                        <a:pt x="1" y="531"/>
                      </a:cubicBezTo>
                      <a:cubicBezTo>
                        <a:pt x="1" y="809"/>
                        <a:pt x="251" y="1032"/>
                        <a:pt x="530" y="1032"/>
                      </a:cubicBezTo>
                      <a:cubicBezTo>
                        <a:pt x="837" y="1032"/>
                        <a:pt x="1032" y="809"/>
                        <a:pt x="1032" y="53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35"/>
                <p:cNvSpPr/>
                <p:nvPr/>
              </p:nvSpPr>
              <p:spPr>
                <a:xfrm>
                  <a:off x="2162200" y="222875"/>
                  <a:ext cx="26525" cy="26500"/>
                </a:xfrm>
                <a:custGeom>
                  <a:rect b="b" l="l" r="r" t="t"/>
                  <a:pathLst>
                    <a:path extrusionOk="0" h="1060" w="1061">
                      <a:moveTo>
                        <a:pt x="1060" y="530"/>
                      </a:moveTo>
                      <a:cubicBezTo>
                        <a:pt x="1060" y="251"/>
                        <a:pt x="809" y="0"/>
                        <a:pt x="530" y="0"/>
                      </a:cubicBezTo>
                      <a:cubicBezTo>
                        <a:pt x="252" y="0"/>
                        <a:pt x="1" y="251"/>
                        <a:pt x="1" y="530"/>
                      </a:cubicBezTo>
                      <a:cubicBezTo>
                        <a:pt x="1" y="808"/>
                        <a:pt x="252" y="1059"/>
                        <a:pt x="530" y="1059"/>
                      </a:cubicBezTo>
                      <a:cubicBezTo>
                        <a:pt x="809" y="1059"/>
                        <a:pt x="1060" y="836"/>
                        <a:pt x="1060" y="53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Google Shape;1176;p35"/>
                <p:cNvSpPr/>
                <p:nvPr/>
              </p:nvSpPr>
              <p:spPr>
                <a:xfrm>
                  <a:off x="-636000" y="83075"/>
                  <a:ext cx="26500" cy="26525"/>
                </a:xfrm>
                <a:custGeom>
                  <a:rect b="b" l="l" r="r" t="t"/>
                  <a:pathLst>
                    <a:path extrusionOk="0" h="1061" w="1060">
                      <a:moveTo>
                        <a:pt x="1060" y="531"/>
                      </a:moveTo>
                      <a:cubicBezTo>
                        <a:pt x="1060" y="809"/>
                        <a:pt x="809" y="1060"/>
                        <a:pt x="530" y="1060"/>
                      </a:cubicBezTo>
                      <a:cubicBezTo>
                        <a:pt x="224" y="1060"/>
                        <a:pt x="1" y="809"/>
                        <a:pt x="1" y="531"/>
                      </a:cubicBezTo>
                      <a:cubicBezTo>
                        <a:pt x="1" y="224"/>
                        <a:pt x="224" y="1"/>
                        <a:pt x="530" y="1"/>
                      </a:cubicBezTo>
                      <a:cubicBezTo>
                        <a:pt x="809" y="1"/>
                        <a:pt x="1060" y="224"/>
                        <a:pt x="1060" y="53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7" name="Google Shape;1177;p35"/>
                <p:cNvSpPr/>
                <p:nvPr/>
              </p:nvSpPr>
              <p:spPr>
                <a:xfrm>
                  <a:off x="6031300" y="3965525"/>
                  <a:ext cx="25800" cy="26500"/>
                </a:xfrm>
                <a:custGeom>
                  <a:rect b="b" l="l" r="r" t="t"/>
                  <a:pathLst>
                    <a:path extrusionOk="0" h="1060" w="1032">
                      <a:moveTo>
                        <a:pt x="1032" y="530"/>
                      </a:moveTo>
                      <a:cubicBezTo>
                        <a:pt x="1032" y="251"/>
                        <a:pt x="781" y="0"/>
                        <a:pt x="502" y="0"/>
                      </a:cubicBezTo>
                      <a:cubicBezTo>
                        <a:pt x="224" y="0"/>
                        <a:pt x="1" y="251"/>
                        <a:pt x="1" y="530"/>
                      </a:cubicBezTo>
                      <a:cubicBezTo>
                        <a:pt x="1" y="809"/>
                        <a:pt x="224" y="1059"/>
                        <a:pt x="502" y="1059"/>
                      </a:cubicBezTo>
                      <a:cubicBezTo>
                        <a:pt x="781" y="1059"/>
                        <a:pt x="1032" y="809"/>
                        <a:pt x="1032" y="53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8" name="Google Shape;1178;p35"/>
                <p:cNvSpPr/>
                <p:nvPr/>
              </p:nvSpPr>
              <p:spPr>
                <a:xfrm>
                  <a:off x="-3028400" y="1349375"/>
                  <a:ext cx="32775" cy="33475"/>
                </a:xfrm>
                <a:custGeom>
                  <a:rect b="b" l="l" r="r" t="t"/>
                  <a:pathLst>
                    <a:path extrusionOk="0" h="1339" w="1311">
                      <a:moveTo>
                        <a:pt x="1311" y="670"/>
                      </a:moveTo>
                      <a:cubicBezTo>
                        <a:pt x="1311" y="1032"/>
                        <a:pt x="1004" y="1339"/>
                        <a:pt x="642" y="1339"/>
                      </a:cubicBezTo>
                      <a:cubicBezTo>
                        <a:pt x="280" y="1339"/>
                        <a:pt x="1" y="1032"/>
                        <a:pt x="1" y="670"/>
                      </a:cubicBezTo>
                      <a:cubicBezTo>
                        <a:pt x="1" y="307"/>
                        <a:pt x="280" y="1"/>
                        <a:pt x="642" y="1"/>
                      </a:cubicBezTo>
                      <a:cubicBezTo>
                        <a:pt x="1004" y="1"/>
                        <a:pt x="1311" y="307"/>
                        <a:pt x="1311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9" name="Google Shape;1179;p35"/>
                <p:cNvSpPr/>
                <p:nvPr/>
              </p:nvSpPr>
              <p:spPr>
                <a:xfrm>
                  <a:off x="5580425" y="3443375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1338" y="670"/>
                      </a:moveTo>
                      <a:cubicBezTo>
                        <a:pt x="1338" y="279"/>
                        <a:pt x="1032" y="1"/>
                        <a:pt x="669" y="1"/>
                      </a:cubicBezTo>
                      <a:cubicBezTo>
                        <a:pt x="335" y="1"/>
                        <a:pt x="0" y="335"/>
                        <a:pt x="0" y="670"/>
                      </a:cubicBezTo>
                      <a:cubicBezTo>
                        <a:pt x="0" y="1032"/>
                        <a:pt x="335" y="1339"/>
                        <a:pt x="669" y="1339"/>
                      </a:cubicBezTo>
                      <a:cubicBezTo>
                        <a:pt x="1032" y="1339"/>
                        <a:pt x="1338" y="1060"/>
                        <a:pt x="1338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0" name="Google Shape;1180;p35"/>
                <p:cNvSpPr/>
                <p:nvPr/>
              </p:nvSpPr>
              <p:spPr>
                <a:xfrm>
                  <a:off x="3171200" y="889988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1338" y="670"/>
                      </a:moveTo>
                      <a:cubicBezTo>
                        <a:pt x="1338" y="280"/>
                        <a:pt x="1031" y="1"/>
                        <a:pt x="669" y="1"/>
                      </a:cubicBezTo>
                      <a:cubicBezTo>
                        <a:pt x="335" y="1"/>
                        <a:pt x="0" y="335"/>
                        <a:pt x="0" y="670"/>
                      </a:cubicBezTo>
                      <a:cubicBezTo>
                        <a:pt x="0" y="1060"/>
                        <a:pt x="335" y="1339"/>
                        <a:pt x="669" y="1339"/>
                      </a:cubicBezTo>
                      <a:cubicBezTo>
                        <a:pt x="1031" y="1339"/>
                        <a:pt x="1338" y="1060"/>
                        <a:pt x="1338" y="6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1" name="Google Shape;1181;p35"/>
              <p:cNvSpPr/>
              <p:nvPr/>
            </p:nvSpPr>
            <p:spPr>
              <a:xfrm>
                <a:off x="5337525" y="474887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2" name="Google Shape;1182;p35"/>
            <p:cNvSpPr/>
            <p:nvPr/>
          </p:nvSpPr>
          <p:spPr>
            <a:xfrm flipH="1" rot="-3762328">
              <a:off x="6267827" y="-2882383"/>
              <a:ext cx="1862634" cy="6606679"/>
            </a:xfrm>
            <a:custGeom>
              <a:rect b="b" l="l" r="r" t="t"/>
              <a:pathLst>
                <a:path extrusionOk="0" h="108714" w="38776">
                  <a:moveTo>
                    <a:pt x="19792" y="108714"/>
                  </a:moveTo>
                  <a:cubicBezTo>
                    <a:pt x="29521" y="94386"/>
                    <a:pt x="32810" y="82511"/>
                    <a:pt x="30803" y="68239"/>
                  </a:cubicBezTo>
                  <a:cubicBezTo>
                    <a:pt x="29883" y="61744"/>
                    <a:pt x="27486" y="54719"/>
                    <a:pt x="25925" y="48336"/>
                  </a:cubicBezTo>
                  <a:cubicBezTo>
                    <a:pt x="19374" y="21826"/>
                    <a:pt x="27625" y="8474"/>
                    <a:pt x="38775" y="0"/>
                  </a:cubicBezTo>
                  <a:lnTo>
                    <a:pt x="1" y="0"/>
                  </a:lnTo>
                  <a:lnTo>
                    <a:pt x="1" y="10871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 flipH="1" rot="-3771929">
              <a:off x="6697903" y="-1186662"/>
              <a:ext cx="1478253" cy="5136990"/>
            </a:xfrm>
            <a:custGeom>
              <a:rect b="b" l="l" r="r" t="t"/>
              <a:pathLst>
                <a:path extrusionOk="0" fill="none" h="108631" w="30775">
                  <a:moveTo>
                    <a:pt x="10008" y="1"/>
                  </a:moveTo>
                  <a:cubicBezTo>
                    <a:pt x="251" y="14970"/>
                    <a:pt x="0" y="37577"/>
                    <a:pt x="6356" y="52462"/>
                  </a:cubicBezTo>
                  <a:cubicBezTo>
                    <a:pt x="10063" y="61243"/>
                    <a:pt x="14719" y="66455"/>
                    <a:pt x="18844" y="72031"/>
                  </a:cubicBezTo>
                  <a:cubicBezTo>
                    <a:pt x="28155" y="84574"/>
                    <a:pt x="30775" y="96310"/>
                    <a:pt x="28405" y="108631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9050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 flipH="1" rot="-3771929">
              <a:off x="6160490" y="-2288923"/>
              <a:ext cx="3680863" cy="5143563"/>
            </a:xfrm>
            <a:custGeom>
              <a:rect b="b" l="l" r="r" t="t"/>
              <a:pathLst>
                <a:path extrusionOk="0" h="108770" w="76630">
                  <a:moveTo>
                    <a:pt x="48642" y="0"/>
                  </a:moveTo>
                  <a:lnTo>
                    <a:pt x="0" y="0"/>
                  </a:lnTo>
                  <a:lnTo>
                    <a:pt x="0" y="108769"/>
                  </a:lnTo>
                  <a:lnTo>
                    <a:pt x="73145" y="108769"/>
                  </a:lnTo>
                  <a:cubicBezTo>
                    <a:pt x="73145" y="108769"/>
                    <a:pt x="76629" y="91738"/>
                    <a:pt x="63500" y="74566"/>
                  </a:cubicBezTo>
                  <a:cubicBezTo>
                    <a:pt x="44155" y="49172"/>
                    <a:pt x="38050" y="28767"/>
                    <a:pt x="486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 flipH="1" rot="-3771929">
              <a:off x="6657584" y="-1475629"/>
              <a:ext cx="1853209" cy="5143563"/>
            </a:xfrm>
            <a:custGeom>
              <a:rect b="b" l="l" r="r" t="t"/>
              <a:pathLst>
                <a:path extrusionOk="0" fill="none" h="108770" w="38581">
                  <a:moveTo>
                    <a:pt x="35096" y="108769"/>
                  </a:moveTo>
                  <a:cubicBezTo>
                    <a:pt x="35096" y="108769"/>
                    <a:pt x="38580" y="91738"/>
                    <a:pt x="25451" y="74566"/>
                  </a:cubicBezTo>
                  <a:cubicBezTo>
                    <a:pt x="6078" y="49172"/>
                    <a:pt x="1" y="28823"/>
                    <a:pt x="10566" y="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26475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6" name="Google Shape;1186;p35"/>
          <p:cNvSpPr txBox="1"/>
          <p:nvPr>
            <p:ph idx="1" type="subTitle"/>
          </p:nvPr>
        </p:nvSpPr>
        <p:spPr>
          <a:xfrm>
            <a:off x="713100" y="855163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16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16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 sz="16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16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16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 sz="16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16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87" name="Google Shape;1187;p35"/>
          <p:cNvSpPr txBox="1"/>
          <p:nvPr>
            <p:ph idx="2" type="subTitle"/>
          </p:nvPr>
        </p:nvSpPr>
        <p:spPr>
          <a:xfrm>
            <a:off x="4691400" y="1824300"/>
            <a:ext cx="3739500" cy="24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16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16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 sz="16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16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16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 sz="16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16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88" name="Google Shape;1188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89" name="Google Shape;1189;p35"/>
          <p:cNvGrpSpPr/>
          <p:nvPr/>
        </p:nvGrpSpPr>
        <p:grpSpPr>
          <a:xfrm>
            <a:off x="-433400" y="4543213"/>
            <a:ext cx="1025050" cy="539075"/>
            <a:chOff x="716500" y="2993400"/>
            <a:chExt cx="1025050" cy="539075"/>
          </a:xfrm>
        </p:grpSpPr>
        <p:sp>
          <p:nvSpPr>
            <p:cNvPr id="1190" name="Google Shape;1190;p35"/>
            <p:cNvSpPr/>
            <p:nvPr/>
          </p:nvSpPr>
          <p:spPr>
            <a:xfrm>
              <a:off x="716500" y="2993400"/>
              <a:ext cx="1025050" cy="27025"/>
            </a:xfrm>
            <a:custGeom>
              <a:rect b="b" l="l" r="r" t="t"/>
              <a:pathLst>
                <a:path extrusionOk="0" fill="none" h="1081" w="41002">
                  <a:moveTo>
                    <a:pt x="1" y="1"/>
                  </a:moveTo>
                  <a:cubicBezTo>
                    <a:pt x="3417" y="1"/>
                    <a:pt x="3417" y="1080"/>
                    <a:pt x="6834" y="1080"/>
                  </a:cubicBezTo>
                  <a:cubicBezTo>
                    <a:pt x="10251" y="1080"/>
                    <a:pt x="10251" y="1"/>
                    <a:pt x="13659" y="1"/>
                  </a:cubicBezTo>
                  <a:cubicBezTo>
                    <a:pt x="17076" y="1"/>
                    <a:pt x="17076" y="1080"/>
                    <a:pt x="20501" y="1080"/>
                  </a:cubicBezTo>
                  <a:cubicBezTo>
                    <a:pt x="23909" y="1080"/>
                    <a:pt x="23909" y="1"/>
                    <a:pt x="27335" y="1"/>
                  </a:cubicBezTo>
                  <a:cubicBezTo>
                    <a:pt x="30743" y="1"/>
                    <a:pt x="30743" y="1080"/>
                    <a:pt x="34168" y="1080"/>
                  </a:cubicBezTo>
                  <a:cubicBezTo>
                    <a:pt x="37585" y="1080"/>
                    <a:pt x="37585" y="1"/>
                    <a:pt x="41002" y="1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716500" y="3066350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8"/>
                    <a:pt x="6834" y="1088"/>
                  </a:cubicBezTo>
                  <a:cubicBezTo>
                    <a:pt x="10251" y="1088"/>
                    <a:pt x="10251" y="0"/>
                    <a:pt x="13659" y="0"/>
                  </a:cubicBezTo>
                  <a:cubicBezTo>
                    <a:pt x="17076" y="0"/>
                    <a:pt x="17076" y="1088"/>
                    <a:pt x="20501" y="1088"/>
                  </a:cubicBezTo>
                  <a:cubicBezTo>
                    <a:pt x="23909" y="1088"/>
                    <a:pt x="23909" y="0"/>
                    <a:pt x="27335" y="0"/>
                  </a:cubicBezTo>
                  <a:cubicBezTo>
                    <a:pt x="30743" y="0"/>
                    <a:pt x="30743" y="1088"/>
                    <a:pt x="34168" y="1088"/>
                  </a:cubicBezTo>
                  <a:cubicBezTo>
                    <a:pt x="37585" y="1088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716500" y="313972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79"/>
                    <a:pt x="6834" y="1079"/>
                  </a:cubicBezTo>
                  <a:cubicBezTo>
                    <a:pt x="10251" y="1079"/>
                    <a:pt x="10251" y="0"/>
                    <a:pt x="13659" y="0"/>
                  </a:cubicBezTo>
                  <a:cubicBezTo>
                    <a:pt x="17076" y="0"/>
                    <a:pt x="17076" y="1079"/>
                    <a:pt x="20501" y="1079"/>
                  </a:cubicBezTo>
                  <a:cubicBezTo>
                    <a:pt x="23909" y="1079"/>
                    <a:pt x="23909" y="0"/>
                    <a:pt x="27335" y="0"/>
                  </a:cubicBezTo>
                  <a:cubicBezTo>
                    <a:pt x="30743" y="0"/>
                    <a:pt x="30743" y="1079"/>
                    <a:pt x="34168" y="1079"/>
                  </a:cubicBezTo>
                  <a:cubicBezTo>
                    <a:pt x="37585" y="107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716500" y="32128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716500" y="3286025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9"/>
                    <a:pt x="6834" y="1089"/>
                  </a:cubicBezTo>
                  <a:cubicBezTo>
                    <a:pt x="10251" y="1089"/>
                    <a:pt x="10251" y="0"/>
                    <a:pt x="13659" y="0"/>
                  </a:cubicBezTo>
                  <a:cubicBezTo>
                    <a:pt x="17076" y="0"/>
                    <a:pt x="17076" y="1089"/>
                    <a:pt x="20501" y="1089"/>
                  </a:cubicBezTo>
                  <a:cubicBezTo>
                    <a:pt x="23909" y="1089"/>
                    <a:pt x="23909" y="0"/>
                    <a:pt x="27335" y="0"/>
                  </a:cubicBezTo>
                  <a:cubicBezTo>
                    <a:pt x="30743" y="0"/>
                    <a:pt x="30743" y="1089"/>
                    <a:pt x="34168" y="1089"/>
                  </a:cubicBezTo>
                  <a:cubicBezTo>
                    <a:pt x="37585" y="108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716500" y="33591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716500" y="3432550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716500" y="35054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8" name="Google Shape;1198;p35"/>
          <p:cNvSpPr/>
          <p:nvPr/>
        </p:nvSpPr>
        <p:spPr>
          <a:xfrm>
            <a:off x="3196437" y="4627773"/>
            <a:ext cx="669368" cy="669333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5"/>
          <p:cNvSpPr/>
          <p:nvPr/>
        </p:nvSpPr>
        <p:spPr>
          <a:xfrm>
            <a:off x="8401999" y="4057202"/>
            <a:ext cx="512423" cy="513724"/>
          </a:xfrm>
          <a:custGeom>
            <a:rect b="b" l="l" r="r" t="t"/>
            <a:pathLst>
              <a:path extrusionOk="0" fill="none" h="15008" w="14970">
                <a:moveTo>
                  <a:pt x="0" y="15007"/>
                </a:moveTo>
                <a:lnTo>
                  <a:pt x="14970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5"/>
          <p:cNvSpPr/>
          <p:nvPr/>
        </p:nvSpPr>
        <p:spPr>
          <a:xfrm>
            <a:off x="176475" y="11255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5"/>
          <p:cNvSpPr/>
          <p:nvPr/>
        </p:nvSpPr>
        <p:spPr>
          <a:xfrm>
            <a:off x="8313150" y="416450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2" name="Google Shape;1202;p35"/>
          <p:cNvGrpSpPr/>
          <p:nvPr/>
        </p:nvGrpSpPr>
        <p:grpSpPr>
          <a:xfrm>
            <a:off x="6581075" y="1090425"/>
            <a:ext cx="576738" cy="608400"/>
            <a:chOff x="5895775" y="855175"/>
            <a:chExt cx="576738" cy="608400"/>
          </a:xfrm>
        </p:grpSpPr>
        <p:sp>
          <p:nvSpPr>
            <p:cNvPr id="1203" name="Google Shape;1203;p35"/>
            <p:cNvSpPr/>
            <p:nvPr/>
          </p:nvSpPr>
          <p:spPr>
            <a:xfrm>
              <a:off x="5895775" y="855175"/>
              <a:ext cx="567000" cy="567000"/>
            </a:xfrm>
            <a:prstGeom prst="ellipse">
              <a:avLst/>
            </a:prstGeom>
            <a:noFill/>
            <a:ln cap="flat" cmpd="sng" w="90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6180513" y="1209875"/>
              <a:ext cx="292000" cy="253700"/>
            </a:xfrm>
            <a:custGeom>
              <a:rect b="b" l="l" r="r" t="t"/>
              <a:pathLst>
                <a:path extrusionOk="0" fill="none" h="10148" w="1168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cap="flat" cmpd="sng" w="6275">
              <a:solidFill>
                <a:schemeClr val="dk2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6" name="Google Shape;1206;p36"/>
          <p:cNvGrpSpPr/>
          <p:nvPr/>
        </p:nvGrpSpPr>
        <p:grpSpPr>
          <a:xfrm>
            <a:off x="0" y="0"/>
            <a:ext cx="9144011" cy="5143491"/>
            <a:chOff x="0" y="0"/>
            <a:chExt cx="9144011" cy="5143491"/>
          </a:xfrm>
        </p:grpSpPr>
        <p:sp>
          <p:nvSpPr>
            <p:cNvPr id="1207" name="Google Shape;1207;p36"/>
            <p:cNvSpPr/>
            <p:nvPr/>
          </p:nvSpPr>
          <p:spPr>
            <a:xfrm>
              <a:off x="0" y="1610650"/>
              <a:ext cx="1710952" cy="3525875"/>
            </a:xfrm>
            <a:custGeom>
              <a:rect b="b" l="l" r="r" t="t"/>
              <a:pathLst>
                <a:path extrusionOk="0" h="121540" w="58978">
                  <a:moveTo>
                    <a:pt x="24381" y="0"/>
                  </a:moveTo>
                  <a:lnTo>
                    <a:pt x="0" y="0"/>
                  </a:lnTo>
                  <a:lnTo>
                    <a:pt x="0" y="121540"/>
                  </a:lnTo>
                  <a:lnTo>
                    <a:pt x="53580" y="121540"/>
                  </a:lnTo>
                  <a:cubicBezTo>
                    <a:pt x="53580" y="121540"/>
                    <a:pt x="58977" y="102181"/>
                    <a:pt x="42098" y="83305"/>
                  </a:cubicBezTo>
                  <a:cubicBezTo>
                    <a:pt x="17717" y="56024"/>
                    <a:pt x="11767" y="32178"/>
                    <a:pt x="24381" y="0"/>
                  </a:cubicBezTo>
                  <a:close/>
                </a:path>
              </a:pathLst>
            </a:custGeom>
            <a:solidFill>
              <a:srgbClr val="1E2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0" y="0"/>
              <a:ext cx="3210025" cy="2038225"/>
            </a:xfrm>
            <a:custGeom>
              <a:rect b="b" l="l" r="r" t="t"/>
              <a:pathLst>
                <a:path extrusionOk="0" h="81529" w="128401">
                  <a:moveTo>
                    <a:pt x="128401" y="0"/>
                  </a:moveTo>
                  <a:lnTo>
                    <a:pt x="0" y="0"/>
                  </a:lnTo>
                  <a:lnTo>
                    <a:pt x="0" y="81529"/>
                  </a:lnTo>
                  <a:cubicBezTo>
                    <a:pt x="12962" y="81529"/>
                    <a:pt x="25461" y="75463"/>
                    <a:pt x="34373" y="66051"/>
                  </a:cubicBezTo>
                  <a:cubicBezTo>
                    <a:pt x="43267" y="56639"/>
                    <a:pt x="50493" y="45363"/>
                    <a:pt x="61252" y="38137"/>
                  </a:cubicBezTo>
                  <a:cubicBezTo>
                    <a:pt x="72501" y="30590"/>
                    <a:pt x="86338" y="28297"/>
                    <a:pt x="99345" y="24568"/>
                  </a:cubicBezTo>
                  <a:cubicBezTo>
                    <a:pt x="112369" y="20813"/>
                    <a:pt x="125555" y="12739"/>
                    <a:pt x="12840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7669550" y="0"/>
              <a:ext cx="1474450" cy="3038500"/>
            </a:xfrm>
            <a:custGeom>
              <a:rect b="b" l="l" r="r" t="t"/>
              <a:pathLst>
                <a:path extrusionOk="0" h="121540" w="58978">
                  <a:moveTo>
                    <a:pt x="34605" y="121540"/>
                  </a:moveTo>
                  <a:lnTo>
                    <a:pt x="58977" y="121540"/>
                  </a:lnTo>
                  <a:lnTo>
                    <a:pt x="58977" y="0"/>
                  </a:lnTo>
                  <a:lnTo>
                    <a:pt x="5398" y="0"/>
                  </a:lnTo>
                  <a:cubicBezTo>
                    <a:pt x="5398" y="0"/>
                    <a:pt x="0" y="19359"/>
                    <a:pt x="16879" y="38235"/>
                  </a:cubicBezTo>
                  <a:cubicBezTo>
                    <a:pt x="41260" y="65516"/>
                    <a:pt x="47211" y="89371"/>
                    <a:pt x="34605" y="121540"/>
                  </a:cubicBezTo>
                  <a:close/>
                </a:path>
              </a:pathLst>
            </a:custGeom>
            <a:solidFill>
              <a:srgbClr val="1E2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5007200" y="2615653"/>
              <a:ext cx="4136811" cy="2527838"/>
            </a:xfrm>
            <a:custGeom>
              <a:rect b="b" l="l" r="r" t="t"/>
              <a:pathLst>
                <a:path extrusionOk="0" h="81530" w="133424">
                  <a:moveTo>
                    <a:pt x="133423" y="1"/>
                  </a:moveTo>
                  <a:lnTo>
                    <a:pt x="133423" y="81530"/>
                  </a:lnTo>
                  <a:lnTo>
                    <a:pt x="0" y="81530"/>
                  </a:lnTo>
                  <a:cubicBezTo>
                    <a:pt x="2364" y="68648"/>
                    <a:pt x="18520" y="60521"/>
                    <a:pt x="36032" y="57354"/>
                  </a:cubicBezTo>
                  <a:cubicBezTo>
                    <a:pt x="53535" y="54187"/>
                    <a:pt x="66480" y="55864"/>
                    <a:pt x="81360" y="45355"/>
                  </a:cubicBezTo>
                  <a:cubicBezTo>
                    <a:pt x="94144" y="36327"/>
                    <a:pt x="101245" y="22785"/>
                    <a:pt x="111781" y="10822"/>
                  </a:cubicBezTo>
                  <a:cubicBezTo>
                    <a:pt x="119774" y="1732"/>
                    <a:pt x="129534" y="376"/>
                    <a:pt x="13342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5007200" y="2615653"/>
              <a:ext cx="4136811" cy="2527838"/>
            </a:xfrm>
            <a:custGeom>
              <a:rect b="b" l="l" r="r" t="t"/>
              <a:pathLst>
                <a:path extrusionOk="0" fill="none" h="81530" w="133424">
                  <a:moveTo>
                    <a:pt x="0" y="81530"/>
                  </a:moveTo>
                  <a:cubicBezTo>
                    <a:pt x="2364" y="68648"/>
                    <a:pt x="18520" y="60521"/>
                    <a:pt x="36032" y="57354"/>
                  </a:cubicBezTo>
                  <a:cubicBezTo>
                    <a:pt x="53535" y="54187"/>
                    <a:pt x="66480" y="55864"/>
                    <a:pt x="81360" y="45355"/>
                  </a:cubicBezTo>
                  <a:cubicBezTo>
                    <a:pt x="94144" y="36327"/>
                    <a:pt x="101245" y="22785"/>
                    <a:pt x="111781" y="10822"/>
                  </a:cubicBezTo>
                  <a:cubicBezTo>
                    <a:pt x="119774" y="1732"/>
                    <a:pt x="129534" y="376"/>
                    <a:pt x="133423" y="1"/>
                  </a:cubicBezTo>
                </a:path>
              </a:pathLst>
            </a:custGeom>
            <a:noFill/>
            <a:ln cap="flat" cmpd="sng" w="19625">
              <a:solidFill>
                <a:srgbClr val="E8D4A8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0" y="200"/>
              <a:ext cx="3210025" cy="2038025"/>
            </a:xfrm>
            <a:custGeom>
              <a:rect b="b" l="l" r="r" t="t"/>
              <a:pathLst>
                <a:path extrusionOk="0" fill="none" h="81521" w="128401">
                  <a:moveTo>
                    <a:pt x="0" y="81521"/>
                  </a:moveTo>
                  <a:cubicBezTo>
                    <a:pt x="12962" y="81521"/>
                    <a:pt x="25461" y="75455"/>
                    <a:pt x="34373" y="66043"/>
                  </a:cubicBezTo>
                  <a:cubicBezTo>
                    <a:pt x="43267" y="56631"/>
                    <a:pt x="50493" y="45355"/>
                    <a:pt x="61252" y="38129"/>
                  </a:cubicBezTo>
                  <a:cubicBezTo>
                    <a:pt x="72501" y="30582"/>
                    <a:pt x="86338" y="28289"/>
                    <a:pt x="99345" y="24560"/>
                  </a:cubicBezTo>
                  <a:cubicBezTo>
                    <a:pt x="112369" y="20823"/>
                    <a:pt x="125555" y="12740"/>
                    <a:pt x="128401" y="1"/>
                  </a:cubicBezTo>
                </a:path>
              </a:pathLst>
            </a:custGeom>
            <a:noFill/>
            <a:ln cap="flat" cmpd="sng" w="19625">
              <a:solidFill>
                <a:srgbClr val="E8D4A8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0" y="4132329"/>
              <a:ext cx="3466376" cy="1004413"/>
            </a:xfrm>
            <a:custGeom>
              <a:rect b="b" l="l" r="r" t="t"/>
              <a:pathLst>
                <a:path extrusionOk="0" fill="none" h="34623" w="119489">
                  <a:moveTo>
                    <a:pt x="0" y="6067"/>
                  </a:moveTo>
                  <a:cubicBezTo>
                    <a:pt x="7931" y="1910"/>
                    <a:pt x="19430" y="0"/>
                    <a:pt x="29654" y="3194"/>
                  </a:cubicBezTo>
                  <a:cubicBezTo>
                    <a:pt x="40145" y="6459"/>
                    <a:pt x="46862" y="15104"/>
                    <a:pt x="57229" y="18645"/>
                  </a:cubicBezTo>
                  <a:cubicBezTo>
                    <a:pt x="64526" y="21143"/>
                    <a:pt x="72778" y="20885"/>
                    <a:pt x="80682" y="20349"/>
                  </a:cubicBezTo>
                  <a:cubicBezTo>
                    <a:pt x="88586" y="19814"/>
                    <a:pt x="96713" y="19047"/>
                    <a:pt x="104358" y="20608"/>
                  </a:cubicBezTo>
                  <a:cubicBezTo>
                    <a:pt x="114180" y="22615"/>
                    <a:pt x="118204" y="28369"/>
                    <a:pt x="119488" y="34623"/>
                  </a:cubicBezTo>
                </a:path>
              </a:pathLst>
            </a:custGeom>
            <a:noFill/>
            <a:ln cap="flat" cmpd="sng" w="8475">
              <a:solidFill>
                <a:srgbClr val="E8D4A8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4869675" y="0"/>
              <a:ext cx="4274325" cy="901025"/>
            </a:xfrm>
            <a:custGeom>
              <a:rect b="b" l="l" r="r" t="t"/>
              <a:pathLst>
                <a:path extrusionOk="0" fill="none" h="36041" w="170973">
                  <a:moveTo>
                    <a:pt x="1" y="0"/>
                  </a:moveTo>
                  <a:cubicBezTo>
                    <a:pt x="5969" y="12382"/>
                    <a:pt x="23677" y="17583"/>
                    <a:pt x="41760" y="15514"/>
                  </a:cubicBezTo>
                  <a:cubicBezTo>
                    <a:pt x="61966" y="13194"/>
                    <a:pt x="79300" y="7351"/>
                    <a:pt x="98712" y="11936"/>
                  </a:cubicBezTo>
                  <a:cubicBezTo>
                    <a:pt x="112531" y="15201"/>
                    <a:pt x="122843" y="23846"/>
                    <a:pt x="133040" y="29760"/>
                  </a:cubicBezTo>
                  <a:cubicBezTo>
                    <a:pt x="143808" y="36032"/>
                    <a:pt x="162266" y="36041"/>
                    <a:pt x="170972" y="28190"/>
                  </a:cubicBezTo>
                </a:path>
              </a:pathLst>
            </a:custGeom>
            <a:noFill/>
            <a:ln cap="flat" cmpd="sng" w="8475">
              <a:solidFill>
                <a:srgbClr val="E8D4A8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5" name="Google Shape;1215;p36"/>
          <p:cNvSpPr txBox="1"/>
          <p:nvPr>
            <p:ph type="ctrTitle"/>
          </p:nvPr>
        </p:nvSpPr>
        <p:spPr>
          <a:xfrm>
            <a:off x="2605750" y="517425"/>
            <a:ext cx="3932700" cy="7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6" name="Google Shape;1216;p36"/>
          <p:cNvSpPr txBox="1"/>
          <p:nvPr>
            <p:ph idx="1" type="subTitle"/>
          </p:nvPr>
        </p:nvSpPr>
        <p:spPr>
          <a:xfrm>
            <a:off x="2605650" y="1557350"/>
            <a:ext cx="3932700" cy="8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7" name="Google Shape;1217;p36"/>
          <p:cNvSpPr txBox="1"/>
          <p:nvPr/>
        </p:nvSpPr>
        <p:spPr>
          <a:xfrm>
            <a:off x="1966675" y="3363700"/>
            <a:ext cx="521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>
                <a:solidFill>
                  <a:schemeClr val="accent6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>
                <a:solidFill>
                  <a:schemeClr val="accent6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, infographics &amp; images by </a:t>
            </a:r>
            <a:r>
              <a:rPr lang="en">
                <a:solidFill>
                  <a:schemeClr val="accent6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218" name="Google Shape;1218;p36"/>
          <p:cNvGrpSpPr/>
          <p:nvPr/>
        </p:nvGrpSpPr>
        <p:grpSpPr>
          <a:xfrm>
            <a:off x="299500" y="222875"/>
            <a:ext cx="5757600" cy="4783950"/>
            <a:chOff x="299500" y="222875"/>
            <a:chExt cx="5757600" cy="4783950"/>
          </a:xfrm>
        </p:grpSpPr>
        <p:grpSp>
          <p:nvGrpSpPr>
            <p:cNvPr id="1219" name="Google Shape;1219;p36"/>
            <p:cNvGrpSpPr/>
            <p:nvPr/>
          </p:nvGrpSpPr>
          <p:grpSpPr>
            <a:xfrm>
              <a:off x="299500" y="222875"/>
              <a:ext cx="5757600" cy="4783950"/>
              <a:chOff x="299500" y="222875"/>
              <a:chExt cx="5757600" cy="4783950"/>
            </a:xfrm>
          </p:grpSpPr>
          <p:sp>
            <p:nvSpPr>
              <p:cNvPr id="1220" name="Google Shape;1220;p36"/>
              <p:cNvSpPr/>
              <p:nvPr/>
            </p:nvSpPr>
            <p:spPr>
              <a:xfrm>
                <a:off x="5195775" y="669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7" y="1032"/>
                    </a:moveTo>
                    <a:cubicBezTo>
                      <a:pt x="2007" y="474"/>
                      <a:pt x="1561" y="1"/>
                      <a:pt x="1004" y="1"/>
                    </a:cubicBezTo>
                    <a:cubicBezTo>
                      <a:pt x="446" y="1"/>
                      <a:pt x="0" y="447"/>
                      <a:pt x="0" y="1032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1" y="2035"/>
                      <a:pt x="2007" y="1589"/>
                      <a:pt x="2007" y="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6"/>
              <p:cNvSpPr/>
              <p:nvPr/>
            </p:nvSpPr>
            <p:spPr>
              <a:xfrm>
                <a:off x="1359775" y="465272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6"/>
              <p:cNvSpPr/>
              <p:nvPr/>
            </p:nvSpPr>
            <p:spPr>
              <a:xfrm>
                <a:off x="299500" y="2530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6"/>
              <p:cNvSpPr/>
              <p:nvPr/>
            </p:nvSpPr>
            <p:spPr>
              <a:xfrm>
                <a:off x="3934775" y="4981000"/>
                <a:ext cx="25800" cy="25825"/>
              </a:xfrm>
              <a:custGeom>
                <a:rect b="b" l="l" r="r" t="t"/>
                <a:pathLst>
                  <a:path extrusionOk="0" h="1033" w="1032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6"/>
              <p:cNvSpPr/>
              <p:nvPr/>
            </p:nvSpPr>
            <p:spPr>
              <a:xfrm>
                <a:off x="2162200" y="222875"/>
                <a:ext cx="26525" cy="26500"/>
              </a:xfrm>
              <a:custGeom>
                <a:rect b="b" l="l" r="r" t="t"/>
                <a:pathLst>
                  <a:path extrusionOk="0" h="1060" w="1061">
                    <a:moveTo>
                      <a:pt x="1060" y="530"/>
                    </a:moveTo>
                    <a:cubicBezTo>
                      <a:pt x="1060" y="251"/>
                      <a:pt x="809" y="0"/>
                      <a:pt x="530" y="0"/>
                    </a:cubicBezTo>
                    <a:cubicBezTo>
                      <a:pt x="252" y="0"/>
                      <a:pt x="1" y="251"/>
                      <a:pt x="1" y="530"/>
                    </a:cubicBezTo>
                    <a:cubicBezTo>
                      <a:pt x="1" y="808"/>
                      <a:pt x="252" y="1059"/>
                      <a:pt x="530" y="1059"/>
                    </a:cubicBezTo>
                    <a:cubicBezTo>
                      <a:pt x="809" y="1059"/>
                      <a:pt x="1060" y="836"/>
                      <a:pt x="1060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36"/>
              <p:cNvSpPr/>
              <p:nvPr/>
            </p:nvSpPr>
            <p:spPr>
              <a:xfrm>
                <a:off x="811800" y="1073675"/>
                <a:ext cx="26500" cy="26525"/>
              </a:xfrm>
              <a:custGeom>
                <a:rect b="b" l="l" r="r" t="t"/>
                <a:pathLst>
                  <a:path extrusionOk="0" h="1061" w="1060">
                    <a:moveTo>
                      <a:pt x="1060" y="531"/>
                    </a:moveTo>
                    <a:cubicBezTo>
                      <a:pt x="1060" y="809"/>
                      <a:pt x="809" y="1060"/>
                      <a:pt x="530" y="1060"/>
                    </a:cubicBezTo>
                    <a:cubicBezTo>
                      <a:pt x="224" y="1060"/>
                      <a:pt x="1" y="809"/>
                      <a:pt x="1" y="531"/>
                    </a:cubicBezTo>
                    <a:cubicBezTo>
                      <a:pt x="1" y="224"/>
                      <a:pt x="224" y="1"/>
                      <a:pt x="530" y="1"/>
                    </a:cubicBezTo>
                    <a:cubicBezTo>
                      <a:pt x="809" y="1"/>
                      <a:pt x="1060" y="224"/>
                      <a:pt x="1060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6"/>
              <p:cNvSpPr/>
              <p:nvPr/>
            </p:nvSpPr>
            <p:spPr>
              <a:xfrm>
                <a:off x="6031300" y="3965525"/>
                <a:ext cx="25800" cy="26500"/>
              </a:xfrm>
              <a:custGeom>
                <a:rect b="b" l="l" r="r" t="t"/>
                <a:pathLst>
                  <a:path extrusionOk="0" h="1060" w="1032">
                    <a:moveTo>
                      <a:pt x="1032" y="530"/>
                    </a:moveTo>
                    <a:cubicBezTo>
                      <a:pt x="1032" y="251"/>
                      <a:pt x="781" y="0"/>
                      <a:pt x="502" y="0"/>
                    </a:cubicBezTo>
                    <a:cubicBezTo>
                      <a:pt x="224" y="0"/>
                      <a:pt x="1" y="251"/>
                      <a:pt x="1" y="530"/>
                    </a:cubicBezTo>
                    <a:cubicBezTo>
                      <a:pt x="1" y="809"/>
                      <a:pt x="224" y="1059"/>
                      <a:pt x="502" y="1059"/>
                    </a:cubicBezTo>
                    <a:cubicBezTo>
                      <a:pt x="781" y="1059"/>
                      <a:pt x="1032" y="809"/>
                      <a:pt x="1032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6"/>
              <p:cNvSpPr/>
              <p:nvPr/>
            </p:nvSpPr>
            <p:spPr>
              <a:xfrm>
                <a:off x="553000" y="1577975"/>
                <a:ext cx="32775" cy="33475"/>
              </a:xfrm>
              <a:custGeom>
                <a:rect b="b" l="l" r="r" t="t"/>
                <a:pathLst>
                  <a:path extrusionOk="0" h="1339" w="1311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36"/>
              <p:cNvSpPr/>
              <p:nvPr/>
            </p:nvSpPr>
            <p:spPr>
              <a:xfrm>
                <a:off x="5580425" y="2833775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36"/>
              <p:cNvSpPr/>
              <p:nvPr/>
            </p:nvSpPr>
            <p:spPr>
              <a:xfrm>
                <a:off x="3171200" y="889988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0" name="Google Shape;1230;p36"/>
            <p:cNvSpPr/>
            <p:nvPr/>
          </p:nvSpPr>
          <p:spPr>
            <a:xfrm>
              <a:off x="5337525" y="474887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2" name="Google Shape;1232;p37"/>
          <p:cNvGrpSpPr/>
          <p:nvPr/>
        </p:nvGrpSpPr>
        <p:grpSpPr>
          <a:xfrm>
            <a:off x="299500" y="222875"/>
            <a:ext cx="5757600" cy="4783950"/>
            <a:chOff x="299500" y="222875"/>
            <a:chExt cx="5757600" cy="4783950"/>
          </a:xfrm>
        </p:grpSpPr>
        <p:grpSp>
          <p:nvGrpSpPr>
            <p:cNvPr id="1233" name="Google Shape;1233;p37"/>
            <p:cNvGrpSpPr/>
            <p:nvPr/>
          </p:nvGrpSpPr>
          <p:grpSpPr>
            <a:xfrm>
              <a:off x="299500" y="222875"/>
              <a:ext cx="5757600" cy="4783950"/>
              <a:chOff x="299500" y="222875"/>
              <a:chExt cx="5757600" cy="4783950"/>
            </a:xfrm>
          </p:grpSpPr>
          <p:sp>
            <p:nvSpPr>
              <p:cNvPr id="1234" name="Google Shape;1234;p37"/>
              <p:cNvSpPr/>
              <p:nvPr/>
            </p:nvSpPr>
            <p:spPr>
              <a:xfrm>
                <a:off x="5195775" y="669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7" y="1032"/>
                    </a:moveTo>
                    <a:cubicBezTo>
                      <a:pt x="2007" y="474"/>
                      <a:pt x="1561" y="1"/>
                      <a:pt x="1004" y="1"/>
                    </a:cubicBezTo>
                    <a:cubicBezTo>
                      <a:pt x="446" y="1"/>
                      <a:pt x="0" y="447"/>
                      <a:pt x="0" y="1032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1" y="2035"/>
                      <a:pt x="2007" y="1589"/>
                      <a:pt x="2007" y="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37"/>
              <p:cNvSpPr/>
              <p:nvPr/>
            </p:nvSpPr>
            <p:spPr>
              <a:xfrm>
                <a:off x="1359775" y="465272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7"/>
              <p:cNvSpPr/>
              <p:nvPr/>
            </p:nvSpPr>
            <p:spPr>
              <a:xfrm>
                <a:off x="299500" y="2530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7"/>
              <p:cNvSpPr/>
              <p:nvPr/>
            </p:nvSpPr>
            <p:spPr>
              <a:xfrm>
                <a:off x="3934775" y="4981000"/>
                <a:ext cx="25800" cy="25825"/>
              </a:xfrm>
              <a:custGeom>
                <a:rect b="b" l="l" r="r" t="t"/>
                <a:pathLst>
                  <a:path extrusionOk="0" h="1033" w="1032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7"/>
              <p:cNvSpPr/>
              <p:nvPr/>
            </p:nvSpPr>
            <p:spPr>
              <a:xfrm>
                <a:off x="2162200" y="222875"/>
                <a:ext cx="26525" cy="26500"/>
              </a:xfrm>
              <a:custGeom>
                <a:rect b="b" l="l" r="r" t="t"/>
                <a:pathLst>
                  <a:path extrusionOk="0" h="1060" w="1061">
                    <a:moveTo>
                      <a:pt x="1060" y="530"/>
                    </a:moveTo>
                    <a:cubicBezTo>
                      <a:pt x="1060" y="251"/>
                      <a:pt x="809" y="0"/>
                      <a:pt x="530" y="0"/>
                    </a:cubicBezTo>
                    <a:cubicBezTo>
                      <a:pt x="252" y="0"/>
                      <a:pt x="1" y="251"/>
                      <a:pt x="1" y="530"/>
                    </a:cubicBezTo>
                    <a:cubicBezTo>
                      <a:pt x="1" y="808"/>
                      <a:pt x="252" y="1059"/>
                      <a:pt x="530" y="1059"/>
                    </a:cubicBezTo>
                    <a:cubicBezTo>
                      <a:pt x="809" y="1059"/>
                      <a:pt x="1060" y="836"/>
                      <a:pt x="1060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7"/>
              <p:cNvSpPr/>
              <p:nvPr/>
            </p:nvSpPr>
            <p:spPr>
              <a:xfrm>
                <a:off x="811800" y="1073675"/>
                <a:ext cx="26500" cy="26525"/>
              </a:xfrm>
              <a:custGeom>
                <a:rect b="b" l="l" r="r" t="t"/>
                <a:pathLst>
                  <a:path extrusionOk="0" h="1061" w="1060">
                    <a:moveTo>
                      <a:pt x="1060" y="531"/>
                    </a:moveTo>
                    <a:cubicBezTo>
                      <a:pt x="1060" y="809"/>
                      <a:pt x="809" y="1060"/>
                      <a:pt x="530" y="1060"/>
                    </a:cubicBezTo>
                    <a:cubicBezTo>
                      <a:pt x="224" y="1060"/>
                      <a:pt x="1" y="809"/>
                      <a:pt x="1" y="531"/>
                    </a:cubicBezTo>
                    <a:cubicBezTo>
                      <a:pt x="1" y="224"/>
                      <a:pt x="224" y="1"/>
                      <a:pt x="530" y="1"/>
                    </a:cubicBezTo>
                    <a:cubicBezTo>
                      <a:pt x="809" y="1"/>
                      <a:pt x="1060" y="224"/>
                      <a:pt x="1060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37"/>
              <p:cNvSpPr/>
              <p:nvPr/>
            </p:nvSpPr>
            <p:spPr>
              <a:xfrm>
                <a:off x="6031300" y="3965525"/>
                <a:ext cx="25800" cy="26500"/>
              </a:xfrm>
              <a:custGeom>
                <a:rect b="b" l="l" r="r" t="t"/>
                <a:pathLst>
                  <a:path extrusionOk="0" h="1060" w="1032">
                    <a:moveTo>
                      <a:pt x="1032" y="530"/>
                    </a:moveTo>
                    <a:cubicBezTo>
                      <a:pt x="1032" y="251"/>
                      <a:pt x="781" y="0"/>
                      <a:pt x="502" y="0"/>
                    </a:cubicBezTo>
                    <a:cubicBezTo>
                      <a:pt x="224" y="0"/>
                      <a:pt x="1" y="251"/>
                      <a:pt x="1" y="530"/>
                    </a:cubicBezTo>
                    <a:cubicBezTo>
                      <a:pt x="1" y="809"/>
                      <a:pt x="224" y="1059"/>
                      <a:pt x="502" y="1059"/>
                    </a:cubicBezTo>
                    <a:cubicBezTo>
                      <a:pt x="781" y="1059"/>
                      <a:pt x="1032" y="809"/>
                      <a:pt x="1032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7"/>
              <p:cNvSpPr/>
              <p:nvPr/>
            </p:nvSpPr>
            <p:spPr>
              <a:xfrm>
                <a:off x="553000" y="1577975"/>
                <a:ext cx="32775" cy="33475"/>
              </a:xfrm>
              <a:custGeom>
                <a:rect b="b" l="l" r="r" t="t"/>
                <a:pathLst>
                  <a:path extrusionOk="0" h="1339" w="1311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7"/>
              <p:cNvSpPr/>
              <p:nvPr/>
            </p:nvSpPr>
            <p:spPr>
              <a:xfrm>
                <a:off x="5580425" y="2833775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7"/>
              <p:cNvSpPr/>
              <p:nvPr/>
            </p:nvSpPr>
            <p:spPr>
              <a:xfrm>
                <a:off x="3171200" y="889988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4" name="Google Shape;1244;p37"/>
            <p:cNvSpPr/>
            <p:nvPr/>
          </p:nvSpPr>
          <p:spPr>
            <a:xfrm>
              <a:off x="5337525" y="474887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Google Shape;1245;p37"/>
          <p:cNvGrpSpPr/>
          <p:nvPr/>
        </p:nvGrpSpPr>
        <p:grpSpPr>
          <a:xfrm rot="5400000">
            <a:off x="6232637" y="2210966"/>
            <a:ext cx="5163629" cy="721546"/>
            <a:chOff x="0" y="1"/>
            <a:chExt cx="9144022" cy="746324"/>
          </a:xfrm>
        </p:grpSpPr>
        <p:sp>
          <p:nvSpPr>
            <p:cNvPr id="1246" name="Google Shape;1246;p37"/>
            <p:cNvSpPr/>
            <p:nvPr/>
          </p:nvSpPr>
          <p:spPr>
            <a:xfrm rot="5400000">
              <a:off x="4389812" y="-4041938"/>
              <a:ext cx="364397" cy="9139314"/>
            </a:xfrm>
            <a:custGeom>
              <a:rect b="b" l="l" r="r" t="t"/>
              <a:pathLst>
                <a:path extrusionOk="0" h="108714" w="38776">
                  <a:moveTo>
                    <a:pt x="19792" y="108714"/>
                  </a:moveTo>
                  <a:cubicBezTo>
                    <a:pt x="29521" y="94386"/>
                    <a:pt x="32810" y="82511"/>
                    <a:pt x="30803" y="68239"/>
                  </a:cubicBezTo>
                  <a:cubicBezTo>
                    <a:pt x="29883" y="61744"/>
                    <a:pt x="27486" y="54719"/>
                    <a:pt x="25925" y="48336"/>
                  </a:cubicBezTo>
                  <a:cubicBezTo>
                    <a:pt x="19374" y="21826"/>
                    <a:pt x="27625" y="8474"/>
                    <a:pt x="38775" y="0"/>
                  </a:cubicBezTo>
                  <a:lnTo>
                    <a:pt x="1" y="0"/>
                  </a:lnTo>
                  <a:lnTo>
                    <a:pt x="1" y="10871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 rot="5400000">
              <a:off x="4428626" y="-3964447"/>
              <a:ext cx="289208" cy="9132337"/>
            </a:xfrm>
            <a:custGeom>
              <a:rect b="b" l="l" r="r" t="t"/>
              <a:pathLst>
                <a:path extrusionOk="0" fill="none" h="108631" w="30775">
                  <a:moveTo>
                    <a:pt x="10008" y="1"/>
                  </a:moveTo>
                  <a:cubicBezTo>
                    <a:pt x="251" y="14970"/>
                    <a:pt x="0" y="37577"/>
                    <a:pt x="6356" y="52462"/>
                  </a:cubicBezTo>
                  <a:cubicBezTo>
                    <a:pt x="10063" y="61243"/>
                    <a:pt x="14719" y="66455"/>
                    <a:pt x="18844" y="72031"/>
                  </a:cubicBezTo>
                  <a:cubicBezTo>
                    <a:pt x="28155" y="84574"/>
                    <a:pt x="30775" y="96310"/>
                    <a:pt x="28405" y="108631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9050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 rot="5400000">
              <a:off x="4211946" y="-4211945"/>
              <a:ext cx="720130" cy="9144022"/>
            </a:xfrm>
            <a:custGeom>
              <a:rect b="b" l="l" r="r" t="t"/>
              <a:pathLst>
                <a:path extrusionOk="0" h="108770" w="76630">
                  <a:moveTo>
                    <a:pt x="48642" y="0"/>
                  </a:moveTo>
                  <a:lnTo>
                    <a:pt x="0" y="0"/>
                  </a:lnTo>
                  <a:lnTo>
                    <a:pt x="0" y="108769"/>
                  </a:lnTo>
                  <a:lnTo>
                    <a:pt x="73145" y="108769"/>
                  </a:lnTo>
                  <a:cubicBezTo>
                    <a:pt x="73145" y="108769"/>
                    <a:pt x="76629" y="91738"/>
                    <a:pt x="63500" y="74566"/>
                  </a:cubicBezTo>
                  <a:cubicBezTo>
                    <a:pt x="44155" y="49172"/>
                    <a:pt x="38050" y="28767"/>
                    <a:pt x="486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 rot="5400000">
              <a:off x="4390729" y="-4033160"/>
              <a:ext cx="362565" cy="9144022"/>
            </a:xfrm>
            <a:custGeom>
              <a:rect b="b" l="l" r="r" t="t"/>
              <a:pathLst>
                <a:path extrusionOk="0" fill="none" h="108770" w="38581">
                  <a:moveTo>
                    <a:pt x="35096" y="108769"/>
                  </a:moveTo>
                  <a:cubicBezTo>
                    <a:pt x="35096" y="108769"/>
                    <a:pt x="38580" y="91738"/>
                    <a:pt x="25451" y="74566"/>
                  </a:cubicBezTo>
                  <a:cubicBezTo>
                    <a:pt x="6078" y="49172"/>
                    <a:pt x="1" y="28823"/>
                    <a:pt x="10566" y="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26475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0" name="Google Shape;1250;p37"/>
          <p:cNvGrpSpPr/>
          <p:nvPr/>
        </p:nvGrpSpPr>
        <p:grpSpPr>
          <a:xfrm rot="5400000">
            <a:off x="-2292631" y="2272750"/>
            <a:ext cx="5163629" cy="577879"/>
            <a:chOff x="0" y="4397176"/>
            <a:chExt cx="9144022" cy="746324"/>
          </a:xfrm>
        </p:grpSpPr>
        <p:sp>
          <p:nvSpPr>
            <p:cNvPr id="1251" name="Google Shape;1251;p37"/>
            <p:cNvSpPr/>
            <p:nvPr/>
          </p:nvSpPr>
          <p:spPr>
            <a:xfrm rot="-5400000">
              <a:off x="4389812" y="46124"/>
              <a:ext cx="364397" cy="9139314"/>
            </a:xfrm>
            <a:custGeom>
              <a:rect b="b" l="l" r="r" t="t"/>
              <a:pathLst>
                <a:path extrusionOk="0" h="108714" w="38776">
                  <a:moveTo>
                    <a:pt x="19792" y="108714"/>
                  </a:moveTo>
                  <a:cubicBezTo>
                    <a:pt x="29521" y="94386"/>
                    <a:pt x="32810" y="82511"/>
                    <a:pt x="30803" y="68239"/>
                  </a:cubicBezTo>
                  <a:cubicBezTo>
                    <a:pt x="29883" y="61744"/>
                    <a:pt x="27486" y="54719"/>
                    <a:pt x="25925" y="48336"/>
                  </a:cubicBezTo>
                  <a:cubicBezTo>
                    <a:pt x="19374" y="21826"/>
                    <a:pt x="27625" y="8474"/>
                    <a:pt x="38775" y="0"/>
                  </a:cubicBezTo>
                  <a:lnTo>
                    <a:pt x="1" y="0"/>
                  </a:lnTo>
                  <a:lnTo>
                    <a:pt x="1" y="10871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 rot="-5400000">
              <a:off x="4426188" y="-24389"/>
              <a:ext cx="289208" cy="9132337"/>
            </a:xfrm>
            <a:custGeom>
              <a:rect b="b" l="l" r="r" t="t"/>
              <a:pathLst>
                <a:path extrusionOk="0" fill="none" h="108631" w="30775">
                  <a:moveTo>
                    <a:pt x="10008" y="1"/>
                  </a:moveTo>
                  <a:cubicBezTo>
                    <a:pt x="251" y="14970"/>
                    <a:pt x="0" y="37577"/>
                    <a:pt x="6356" y="52462"/>
                  </a:cubicBezTo>
                  <a:cubicBezTo>
                    <a:pt x="10063" y="61243"/>
                    <a:pt x="14719" y="66455"/>
                    <a:pt x="18844" y="72031"/>
                  </a:cubicBezTo>
                  <a:cubicBezTo>
                    <a:pt x="28155" y="84574"/>
                    <a:pt x="30775" y="96310"/>
                    <a:pt x="28405" y="108631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9050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 rot="-5400000">
              <a:off x="4211946" y="211424"/>
              <a:ext cx="720130" cy="9144022"/>
            </a:xfrm>
            <a:custGeom>
              <a:rect b="b" l="l" r="r" t="t"/>
              <a:pathLst>
                <a:path extrusionOk="0" h="108770" w="76630">
                  <a:moveTo>
                    <a:pt x="48642" y="0"/>
                  </a:moveTo>
                  <a:lnTo>
                    <a:pt x="0" y="0"/>
                  </a:lnTo>
                  <a:lnTo>
                    <a:pt x="0" y="108769"/>
                  </a:lnTo>
                  <a:lnTo>
                    <a:pt x="73145" y="108769"/>
                  </a:lnTo>
                  <a:cubicBezTo>
                    <a:pt x="73145" y="108769"/>
                    <a:pt x="76629" y="91738"/>
                    <a:pt x="63500" y="74566"/>
                  </a:cubicBezTo>
                  <a:cubicBezTo>
                    <a:pt x="44155" y="49172"/>
                    <a:pt x="38050" y="28767"/>
                    <a:pt x="486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 rot="-5400000">
              <a:off x="4390729" y="32639"/>
              <a:ext cx="362565" cy="9144022"/>
            </a:xfrm>
            <a:custGeom>
              <a:rect b="b" l="l" r="r" t="t"/>
              <a:pathLst>
                <a:path extrusionOk="0" fill="none" h="108770" w="38581">
                  <a:moveTo>
                    <a:pt x="35096" y="108769"/>
                  </a:moveTo>
                  <a:cubicBezTo>
                    <a:pt x="35096" y="108769"/>
                    <a:pt x="38580" y="91738"/>
                    <a:pt x="25451" y="74566"/>
                  </a:cubicBezTo>
                  <a:cubicBezTo>
                    <a:pt x="6078" y="49172"/>
                    <a:pt x="1" y="28823"/>
                    <a:pt x="10566" y="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26475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6"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38"/>
          <p:cNvGrpSpPr/>
          <p:nvPr/>
        </p:nvGrpSpPr>
        <p:grpSpPr>
          <a:xfrm>
            <a:off x="299500" y="222875"/>
            <a:ext cx="5757600" cy="4783950"/>
            <a:chOff x="299500" y="222875"/>
            <a:chExt cx="5757600" cy="4783950"/>
          </a:xfrm>
        </p:grpSpPr>
        <p:grpSp>
          <p:nvGrpSpPr>
            <p:cNvPr id="1257" name="Google Shape;1257;p38"/>
            <p:cNvGrpSpPr/>
            <p:nvPr/>
          </p:nvGrpSpPr>
          <p:grpSpPr>
            <a:xfrm>
              <a:off x="299500" y="222875"/>
              <a:ext cx="5757600" cy="4783950"/>
              <a:chOff x="299500" y="222875"/>
              <a:chExt cx="5757600" cy="4783950"/>
            </a:xfrm>
          </p:grpSpPr>
          <p:sp>
            <p:nvSpPr>
              <p:cNvPr id="1258" name="Google Shape;1258;p38"/>
              <p:cNvSpPr/>
              <p:nvPr/>
            </p:nvSpPr>
            <p:spPr>
              <a:xfrm>
                <a:off x="5195775" y="669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7" y="1032"/>
                    </a:moveTo>
                    <a:cubicBezTo>
                      <a:pt x="2007" y="474"/>
                      <a:pt x="1561" y="1"/>
                      <a:pt x="1004" y="1"/>
                    </a:cubicBezTo>
                    <a:cubicBezTo>
                      <a:pt x="446" y="1"/>
                      <a:pt x="0" y="447"/>
                      <a:pt x="0" y="1032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1" y="2035"/>
                      <a:pt x="2007" y="1589"/>
                      <a:pt x="2007" y="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38"/>
              <p:cNvSpPr/>
              <p:nvPr/>
            </p:nvSpPr>
            <p:spPr>
              <a:xfrm>
                <a:off x="1359775" y="465272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38"/>
              <p:cNvSpPr/>
              <p:nvPr/>
            </p:nvSpPr>
            <p:spPr>
              <a:xfrm>
                <a:off x="299500" y="2530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38"/>
              <p:cNvSpPr/>
              <p:nvPr/>
            </p:nvSpPr>
            <p:spPr>
              <a:xfrm>
                <a:off x="3934775" y="4981000"/>
                <a:ext cx="25800" cy="25825"/>
              </a:xfrm>
              <a:custGeom>
                <a:rect b="b" l="l" r="r" t="t"/>
                <a:pathLst>
                  <a:path extrusionOk="0" h="1033" w="1032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38"/>
              <p:cNvSpPr/>
              <p:nvPr/>
            </p:nvSpPr>
            <p:spPr>
              <a:xfrm>
                <a:off x="2162200" y="222875"/>
                <a:ext cx="26525" cy="26500"/>
              </a:xfrm>
              <a:custGeom>
                <a:rect b="b" l="l" r="r" t="t"/>
                <a:pathLst>
                  <a:path extrusionOk="0" h="1060" w="1061">
                    <a:moveTo>
                      <a:pt x="1060" y="530"/>
                    </a:moveTo>
                    <a:cubicBezTo>
                      <a:pt x="1060" y="251"/>
                      <a:pt x="809" y="0"/>
                      <a:pt x="530" y="0"/>
                    </a:cubicBezTo>
                    <a:cubicBezTo>
                      <a:pt x="252" y="0"/>
                      <a:pt x="1" y="251"/>
                      <a:pt x="1" y="530"/>
                    </a:cubicBezTo>
                    <a:cubicBezTo>
                      <a:pt x="1" y="808"/>
                      <a:pt x="252" y="1059"/>
                      <a:pt x="530" y="1059"/>
                    </a:cubicBezTo>
                    <a:cubicBezTo>
                      <a:pt x="809" y="1059"/>
                      <a:pt x="1060" y="836"/>
                      <a:pt x="1060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38"/>
              <p:cNvSpPr/>
              <p:nvPr/>
            </p:nvSpPr>
            <p:spPr>
              <a:xfrm>
                <a:off x="811800" y="1073675"/>
                <a:ext cx="26500" cy="26525"/>
              </a:xfrm>
              <a:custGeom>
                <a:rect b="b" l="l" r="r" t="t"/>
                <a:pathLst>
                  <a:path extrusionOk="0" h="1061" w="1060">
                    <a:moveTo>
                      <a:pt x="1060" y="531"/>
                    </a:moveTo>
                    <a:cubicBezTo>
                      <a:pt x="1060" y="809"/>
                      <a:pt x="809" y="1060"/>
                      <a:pt x="530" y="1060"/>
                    </a:cubicBezTo>
                    <a:cubicBezTo>
                      <a:pt x="224" y="1060"/>
                      <a:pt x="1" y="809"/>
                      <a:pt x="1" y="531"/>
                    </a:cubicBezTo>
                    <a:cubicBezTo>
                      <a:pt x="1" y="224"/>
                      <a:pt x="224" y="1"/>
                      <a:pt x="530" y="1"/>
                    </a:cubicBezTo>
                    <a:cubicBezTo>
                      <a:pt x="809" y="1"/>
                      <a:pt x="1060" y="224"/>
                      <a:pt x="1060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38"/>
              <p:cNvSpPr/>
              <p:nvPr/>
            </p:nvSpPr>
            <p:spPr>
              <a:xfrm>
                <a:off x="6031300" y="3965525"/>
                <a:ext cx="25800" cy="26500"/>
              </a:xfrm>
              <a:custGeom>
                <a:rect b="b" l="l" r="r" t="t"/>
                <a:pathLst>
                  <a:path extrusionOk="0" h="1060" w="1032">
                    <a:moveTo>
                      <a:pt x="1032" y="530"/>
                    </a:moveTo>
                    <a:cubicBezTo>
                      <a:pt x="1032" y="251"/>
                      <a:pt x="781" y="0"/>
                      <a:pt x="502" y="0"/>
                    </a:cubicBezTo>
                    <a:cubicBezTo>
                      <a:pt x="224" y="0"/>
                      <a:pt x="1" y="251"/>
                      <a:pt x="1" y="530"/>
                    </a:cubicBezTo>
                    <a:cubicBezTo>
                      <a:pt x="1" y="809"/>
                      <a:pt x="224" y="1059"/>
                      <a:pt x="502" y="1059"/>
                    </a:cubicBezTo>
                    <a:cubicBezTo>
                      <a:pt x="781" y="1059"/>
                      <a:pt x="1032" y="809"/>
                      <a:pt x="1032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8"/>
              <p:cNvSpPr/>
              <p:nvPr/>
            </p:nvSpPr>
            <p:spPr>
              <a:xfrm>
                <a:off x="553000" y="1577975"/>
                <a:ext cx="32775" cy="33475"/>
              </a:xfrm>
              <a:custGeom>
                <a:rect b="b" l="l" r="r" t="t"/>
                <a:pathLst>
                  <a:path extrusionOk="0" h="1339" w="1311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8"/>
              <p:cNvSpPr/>
              <p:nvPr/>
            </p:nvSpPr>
            <p:spPr>
              <a:xfrm>
                <a:off x="5580425" y="2833775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8"/>
              <p:cNvSpPr/>
              <p:nvPr/>
            </p:nvSpPr>
            <p:spPr>
              <a:xfrm>
                <a:off x="3171200" y="889988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8" name="Google Shape;1268;p38"/>
            <p:cNvSpPr/>
            <p:nvPr/>
          </p:nvSpPr>
          <p:spPr>
            <a:xfrm>
              <a:off x="5337525" y="474887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38"/>
          <p:cNvGrpSpPr/>
          <p:nvPr/>
        </p:nvGrpSpPr>
        <p:grpSpPr>
          <a:xfrm>
            <a:off x="299500" y="222875"/>
            <a:ext cx="8591000" cy="4783950"/>
            <a:chOff x="299500" y="222875"/>
            <a:chExt cx="8591000" cy="4783950"/>
          </a:xfrm>
        </p:grpSpPr>
        <p:grpSp>
          <p:nvGrpSpPr>
            <p:cNvPr id="1270" name="Google Shape;1270;p38"/>
            <p:cNvGrpSpPr/>
            <p:nvPr/>
          </p:nvGrpSpPr>
          <p:grpSpPr>
            <a:xfrm>
              <a:off x="299500" y="222875"/>
              <a:ext cx="8591000" cy="4783950"/>
              <a:chOff x="299500" y="222875"/>
              <a:chExt cx="8591000" cy="4783950"/>
            </a:xfrm>
          </p:grpSpPr>
          <p:sp>
            <p:nvSpPr>
              <p:cNvPr id="1271" name="Google Shape;1271;p38"/>
              <p:cNvSpPr/>
              <p:nvPr/>
            </p:nvSpPr>
            <p:spPr>
              <a:xfrm>
                <a:off x="5195775" y="669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7" y="1032"/>
                    </a:moveTo>
                    <a:cubicBezTo>
                      <a:pt x="2007" y="474"/>
                      <a:pt x="1561" y="1"/>
                      <a:pt x="1004" y="1"/>
                    </a:cubicBezTo>
                    <a:cubicBezTo>
                      <a:pt x="446" y="1"/>
                      <a:pt x="0" y="447"/>
                      <a:pt x="0" y="1032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1" y="2035"/>
                      <a:pt x="2007" y="1589"/>
                      <a:pt x="2007" y="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8"/>
              <p:cNvSpPr/>
              <p:nvPr/>
            </p:nvSpPr>
            <p:spPr>
              <a:xfrm>
                <a:off x="1359775" y="465272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8"/>
              <p:cNvSpPr/>
              <p:nvPr/>
            </p:nvSpPr>
            <p:spPr>
              <a:xfrm>
                <a:off x="299500" y="2530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8"/>
              <p:cNvSpPr/>
              <p:nvPr/>
            </p:nvSpPr>
            <p:spPr>
              <a:xfrm>
                <a:off x="3934775" y="4981000"/>
                <a:ext cx="25800" cy="25825"/>
              </a:xfrm>
              <a:custGeom>
                <a:rect b="b" l="l" r="r" t="t"/>
                <a:pathLst>
                  <a:path extrusionOk="0" h="1033" w="1032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8"/>
              <p:cNvSpPr/>
              <p:nvPr/>
            </p:nvSpPr>
            <p:spPr>
              <a:xfrm>
                <a:off x="2162200" y="222875"/>
                <a:ext cx="26525" cy="26500"/>
              </a:xfrm>
              <a:custGeom>
                <a:rect b="b" l="l" r="r" t="t"/>
                <a:pathLst>
                  <a:path extrusionOk="0" h="1060" w="1061">
                    <a:moveTo>
                      <a:pt x="1060" y="530"/>
                    </a:moveTo>
                    <a:cubicBezTo>
                      <a:pt x="1060" y="251"/>
                      <a:pt x="809" y="0"/>
                      <a:pt x="530" y="0"/>
                    </a:cubicBezTo>
                    <a:cubicBezTo>
                      <a:pt x="252" y="0"/>
                      <a:pt x="1" y="251"/>
                      <a:pt x="1" y="530"/>
                    </a:cubicBezTo>
                    <a:cubicBezTo>
                      <a:pt x="1" y="808"/>
                      <a:pt x="252" y="1059"/>
                      <a:pt x="530" y="1059"/>
                    </a:cubicBezTo>
                    <a:cubicBezTo>
                      <a:pt x="809" y="1059"/>
                      <a:pt x="1060" y="836"/>
                      <a:pt x="1060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8"/>
              <p:cNvSpPr/>
              <p:nvPr/>
            </p:nvSpPr>
            <p:spPr>
              <a:xfrm>
                <a:off x="811800" y="1073675"/>
                <a:ext cx="26500" cy="26525"/>
              </a:xfrm>
              <a:custGeom>
                <a:rect b="b" l="l" r="r" t="t"/>
                <a:pathLst>
                  <a:path extrusionOk="0" h="1061" w="1060">
                    <a:moveTo>
                      <a:pt x="1060" y="531"/>
                    </a:moveTo>
                    <a:cubicBezTo>
                      <a:pt x="1060" y="809"/>
                      <a:pt x="809" y="1060"/>
                      <a:pt x="530" y="1060"/>
                    </a:cubicBezTo>
                    <a:cubicBezTo>
                      <a:pt x="224" y="1060"/>
                      <a:pt x="1" y="809"/>
                      <a:pt x="1" y="531"/>
                    </a:cubicBezTo>
                    <a:cubicBezTo>
                      <a:pt x="1" y="224"/>
                      <a:pt x="224" y="1"/>
                      <a:pt x="530" y="1"/>
                    </a:cubicBezTo>
                    <a:cubicBezTo>
                      <a:pt x="809" y="1"/>
                      <a:pt x="1060" y="224"/>
                      <a:pt x="1060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8"/>
              <p:cNvSpPr/>
              <p:nvPr/>
            </p:nvSpPr>
            <p:spPr>
              <a:xfrm>
                <a:off x="6031300" y="3965525"/>
                <a:ext cx="25800" cy="26500"/>
              </a:xfrm>
              <a:custGeom>
                <a:rect b="b" l="l" r="r" t="t"/>
                <a:pathLst>
                  <a:path extrusionOk="0" h="1060" w="1032">
                    <a:moveTo>
                      <a:pt x="1032" y="530"/>
                    </a:moveTo>
                    <a:cubicBezTo>
                      <a:pt x="1032" y="251"/>
                      <a:pt x="781" y="0"/>
                      <a:pt x="502" y="0"/>
                    </a:cubicBezTo>
                    <a:cubicBezTo>
                      <a:pt x="224" y="0"/>
                      <a:pt x="1" y="251"/>
                      <a:pt x="1" y="530"/>
                    </a:cubicBezTo>
                    <a:cubicBezTo>
                      <a:pt x="1" y="809"/>
                      <a:pt x="224" y="1059"/>
                      <a:pt x="502" y="1059"/>
                    </a:cubicBezTo>
                    <a:cubicBezTo>
                      <a:pt x="781" y="1059"/>
                      <a:pt x="1032" y="809"/>
                      <a:pt x="1032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8"/>
              <p:cNvSpPr/>
              <p:nvPr/>
            </p:nvSpPr>
            <p:spPr>
              <a:xfrm>
                <a:off x="553000" y="1577975"/>
                <a:ext cx="32775" cy="33475"/>
              </a:xfrm>
              <a:custGeom>
                <a:rect b="b" l="l" r="r" t="t"/>
                <a:pathLst>
                  <a:path extrusionOk="0" h="1339" w="1311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8"/>
              <p:cNvSpPr/>
              <p:nvPr/>
            </p:nvSpPr>
            <p:spPr>
              <a:xfrm>
                <a:off x="8857025" y="3443375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8"/>
              <p:cNvSpPr/>
              <p:nvPr/>
            </p:nvSpPr>
            <p:spPr>
              <a:xfrm>
                <a:off x="3171200" y="889988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1" name="Google Shape;1281;p38"/>
            <p:cNvSpPr/>
            <p:nvPr/>
          </p:nvSpPr>
          <p:spPr>
            <a:xfrm>
              <a:off x="5337525" y="474887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2" name="Google Shape;1282;p38"/>
          <p:cNvGrpSpPr/>
          <p:nvPr/>
        </p:nvGrpSpPr>
        <p:grpSpPr>
          <a:xfrm>
            <a:off x="5329225" y="1"/>
            <a:ext cx="3814782" cy="5297037"/>
            <a:chOff x="5329218" y="51"/>
            <a:chExt cx="3814782" cy="5297037"/>
          </a:xfrm>
        </p:grpSpPr>
        <p:sp>
          <p:nvSpPr>
            <p:cNvPr id="1283" name="Google Shape;1283;p38"/>
            <p:cNvSpPr/>
            <p:nvPr/>
          </p:nvSpPr>
          <p:spPr>
            <a:xfrm rot="10800000">
              <a:off x="5515302" y="1375"/>
              <a:ext cx="1862605" cy="5140813"/>
            </a:xfrm>
            <a:custGeom>
              <a:rect b="b" l="l" r="r" t="t"/>
              <a:pathLst>
                <a:path extrusionOk="0" h="108714" w="38776">
                  <a:moveTo>
                    <a:pt x="19792" y="108714"/>
                  </a:moveTo>
                  <a:cubicBezTo>
                    <a:pt x="29521" y="94386"/>
                    <a:pt x="32810" y="82511"/>
                    <a:pt x="30803" y="68239"/>
                  </a:cubicBezTo>
                  <a:cubicBezTo>
                    <a:pt x="29883" y="61744"/>
                    <a:pt x="27486" y="54719"/>
                    <a:pt x="25925" y="48336"/>
                  </a:cubicBezTo>
                  <a:cubicBezTo>
                    <a:pt x="19374" y="21826"/>
                    <a:pt x="27625" y="8474"/>
                    <a:pt x="38775" y="0"/>
                  </a:cubicBezTo>
                  <a:lnTo>
                    <a:pt x="1" y="0"/>
                  </a:lnTo>
                  <a:lnTo>
                    <a:pt x="1" y="10871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 rot="10800000">
              <a:off x="5329218" y="4023"/>
              <a:ext cx="1478277" cy="5136888"/>
            </a:xfrm>
            <a:custGeom>
              <a:rect b="b" l="l" r="r" t="t"/>
              <a:pathLst>
                <a:path extrusionOk="0" fill="none" h="108631" w="30775">
                  <a:moveTo>
                    <a:pt x="10008" y="1"/>
                  </a:moveTo>
                  <a:cubicBezTo>
                    <a:pt x="251" y="14970"/>
                    <a:pt x="0" y="37577"/>
                    <a:pt x="6356" y="52462"/>
                  </a:cubicBezTo>
                  <a:cubicBezTo>
                    <a:pt x="10063" y="61243"/>
                    <a:pt x="14719" y="66455"/>
                    <a:pt x="18844" y="72031"/>
                  </a:cubicBezTo>
                  <a:cubicBezTo>
                    <a:pt x="28155" y="84574"/>
                    <a:pt x="30775" y="96310"/>
                    <a:pt x="28405" y="108631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9050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 rot="10800000">
              <a:off x="5463078" y="51"/>
              <a:ext cx="3680922" cy="5143461"/>
            </a:xfrm>
            <a:custGeom>
              <a:rect b="b" l="l" r="r" t="t"/>
              <a:pathLst>
                <a:path extrusionOk="0" h="108770" w="76630">
                  <a:moveTo>
                    <a:pt x="48642" y="0"/>
                  </a:moveTo>
                  <a:lnTo>
                    <a:pt x="0" y="0"/>
                  </a:lnTo>
                  <a:lnTo>
                    <a:pt x="0" y="108769"/>
                  </a:lnTo>
                  <a:lnTo>
                    <a:pt x="73145" y="108769"/>
                  </a:lnTo>
                  <a:cubicBezTo>
                    <a:pt x="73145" y="108769"/>
                    <a:pt x="76629" y="91738"/>
                    <a:pt x="63500" y="74566"/>
                  </a:cubicBezTo>
                  <a:cubicBezTo>
                    <a:pt x="44155" y="49172"/>
                    <a:pt x="38050" y="28767"/>
                    <a:pt x="486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 rot="10800000">
              <a:off x="5463089" y="51"/>
              <a:ext cx="1853238" cy="5143461"/>
            </a:xfrm>
            <a:custGeom>
              <a:rect b="b" l="l" r="r" t="t"/>
              <a:pathLst>
                <a:path extrusionOk="0" fill="none" h="108770" w="38581">
                  <a:moveTo>
                    <a:pt x="35096" y="108769"/>
                  </a:moveTo>
                  <a:cubicBezTo>
                    <a:pt x="35096" y="108769"/>
                    <a:pt x="38580" y="91738"/>
                    <a:pt x="25451" y="74566"/>
                  </a:cubicBezTo>
                  <a:cubicBezTo>
                    <a:pt x="6078" y="49172"/>
                    <a:pt x="1" y="28823"/>
                    <a:pt x="10566" y="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26475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7" name="Google Shape;1287;p38"/>
            <p:cNvGrpSpPr/>
            <p:nvPr/>
          </p:nvGrpSpPr>
          <p:grpSpPr>
            <a:xfrm>
              <a:off x="7227500" y="4758013"/>
              <a:ext cx="1025050" cy="539075"/>
              <a:chOff x="716500" y="2993400"/>
              <a:chExt cx="1025050" cy="539075"/>
            </a:xfrm>
          </p:grpSpPr>
          <p:sp>
            <p:nvSpPr>
              <p:cNvPr id="1288" name="Google Shape;1288;p38"/>
              <p:cNvSpPr/>
              <p:nvPr/>
            </p:nvSpPr>
            <p:spPr>
              <a:xfrm>
                <a:off x="716500" y="2993400"/>
                <a:ext cx="1025050" cy="27025"/>
              </a:xfrm>
              <a:custGeom>
                <a:rect b="b" l="l" r="r" t="t"/>
                <a:pathLst>
                  <a:path extrusionOk="0" fill="none" h="1081" w="41002">
                    <a:moveTo>
                      <a:pt x="1" y="1"/>
                    </a:moveTo>
                    <a:cubicBezTo>
                      <a:pt x="3417" y="1"/>
                      <a:pt x="3417" y="1080"/>
                      <a:pt x="6834" y="1080"/>
                    </a:cubicBezTo>
                    <a:cubicBezTo>
                      <a:pt x="10251" y="1080"/>
                      <a:pt x="10251" y="1"/>
                      <a:pt x="13659" y="1"/>
                    </a:cubicBezTo>
                    <a:cubicBezTo>
                      <a:pt x="17076" y="1"/>
                      <a:pt x="17076" y="1080"/>
                      <a:pt x="20501" y="1080"/>
                    </a:cubicBezTo>
                    <a:cubicBezTo>
                      <a:pt x="23909" y="1080"/>
                      <a:pt x="23909" y="1"/>
                      <a:pt x="27335" y="1"/>
                    </a:cubicBezTo>
                    <a:cubicBezTo>
                      <a:pt x="30743" y="1"/>
                      <a:pt x="30743" y="1080"/>
                      <a:pt x="34168" y="1080"/>
                    </a:cubicBezTo>
                    <a:cubicBezTo>
                      <a:pt x="37585" y="1080"/>
                      <a:pt x="37585" y="1"/>
                      <a:pt x="41002" y="1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8"/>
              <p:cNvSpPr/>
              <p:nvPr/>
            </p:nvSpPr>
            <p:spPr>
              <a:xfrm>
                <a:off x="716500" y="3066350"/>
                <a:ext cx="1025050" cy="27225"/>
              </a:xfrm>
              <a:custGeom>
                <a:rect b="b" l="l" r="r" t="t"/>
                <a:pathLst>
                  <a:path extrusionOk="0" fill="none" h="1089" w="41002">
                    <a:moveTo>
                      <a:pt x="1" y="0"/>
                    </a:moveTo>
                    <a:cubicBezTo>
                      <a:pt x="3417" y="0"/>
                      <a:pt x="3417" y="1088"/>
                      <a:pt x="6834" y="1088"/>
                    </a:cubicBezTo>
                    <a:cubicBezTo>
                      <a:pt x="10251" y="1088"/>
                      <a:pt x="10251" y="0"/>
                      <a:pt x="13659" y="0"/>
                    </a:cubicBezTo>
                    <a:cubicBezTo>
                      <a:pt x="17076" y="0"/>
                      <a:pt x="17076" y="1088"/>
                      <a:pt x="20501" y="1088"/>
                    </a:cubicBezTo>
                    <a:cubicBezTo>
                      <a:pt x="23909" y="1088"/>
                      <a:pt x="23909" y="0"/>
                      <a:pt x="27335" y="0"/>
                    </a:cubicBezTo>
                    <a:cubicBezTo>
                      <a:pt x="30743" y="0"/>
                      <a:pt x="30743" y="1088"/>
                      <a:pt x="34168" y="1088"/>
                    </a:cubicBezTo>
                    <a:cubicBezTo>
                      <a:pt x="37585" y="1088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8"/>
              <p:cNvSpPr/>
              <p:nvPr/>
            </p:nvSpPr>
            <p:spPr>
              <a:xfrm>
                <a:off x="716500" y="3139725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79"/>
                      <a:pt x="6834" y="1079"/>
                    </a:cubicBezTo>
                    <a:cubicBezTo>
                      <a:pt x="10251" y="1079"/>
                      <a:pt x="10251" y="0"/>
                      <a:pt x="13659" y="0"/>
                    </a:cubicBezTo>
                    <a:cubicBezTo>
                      <a:pt x="17076" y="0"/>
                      <a:pt x="17076" y="1079"/>
                      <a:pt x="20501" y="1079"/>
                    </a:cubicBezTo>
                    <a:cubicBezTo>
                      <a:pt x="23909" y="1079"/>
                      <a:pt x="23909" y="0"/>
                      <a:pt x="27335" y="0"/>
                    </a:cubicBezTo>
                    <a:cubicBezTo>
                      <a:pt x="30743" y="0"/>
                      <a:pt x="30743" y="1079"/>
                      <a:pt x="34168" y="1079"/>
                    </a:cubicBezTo>
                    <a:cubicBezTo>
                      <a:pt x="37585" y="1079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8"/>
              <p:cNvSpPr/>
              <p:nvPr/>
            </p:nvSpPr>
            <p:spPr>
              <a:xfrm>
                <a:off x="716500" y="3212875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38"/>
              <p:cNvSpPr/>
              <p:nvPr/>
            </p:nvSpPr>
            <p:spPr>
              <a:xfrm>
                <a:off x="716500" y="3286025"/>
                <a:ext cx="1025050" cy="27225"/>
              </a:xfrm>
              <a:custGeom>
                <a:rect b="b" l="l" r="r" t="t"/>
                <a:pathLst>
                  <a:path extrusionOk="0" fill="none" h="1089" w="41002">
                    <a:moveTo>
                      <a:pt x="1" y="0"/>
                    </a:moveTo>
                    <a:cubicBezTo>
                      <a:pt x="3417" y="0"/>
                      <a:pt x="3417" y="1089"/>
                      <a:pt x="6834" y="1089"/>
                    </a:cubicBezTo>
                    <a:cubicBezTo>
                      <a:pt x="10251" y="1089"/>
                      <a:pt x="10251" y="0"/>
                      <a:pt x="13659" y="0"/>
                    </a:cubicBezTo>
                    <a:cubicBezTo>
                      <a:pt x="17076" y="0"/>
                      <a:pt x="17076" y="1089"/>
                      <a:pt x="20501" y="1089"/>
                    </a:cubicBezTo>
                    <a:cubicBezTo>
                      <a:pt x="23909" y="1089"/>
                      <a:pt x="23909" y="0"/>
                      <a:pt x="27335" y="0"/>
                    </a:cubicBezTo>
                    <a:cubicBezTo>
                      <a:pt x="30743" y="0"/>
                      <a:pt x="30743" y="1089"/>
                      <a:pt x="34168" y="1089"/>
                    </a:cubicBezTo>
                    <a:cubicBezTo>
                      <a:pt x="37585" y="1089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38"/>
              <p:cNvSpPr/>
              <p:nvPr/>
            </p:nvSpPr>
            <p:spPr>
              <a:xfrm>
                <a:off x="716500" y="3359175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38"/>
              <p:cNvSpPr/>
              <p:nvPr/>
            </p:nvSpPr>
            <p:spPr>
              <a:xfrm>
                <a:off x="716500" y="3432550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8"/>
              <p:cNvSpPr/>
              <p:nvPr/>
            </p:nvSpPr>
            <p:spPr>
              <a:xfrm>
                <a:off x="716500" y="3505475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6" name="Google Shape;1296;p38"/>
            <p:cNvSpPr/>
            <p:nvPr/>
          </p:nvSpPr>
          <p:spPr>
            <a:xfrm>
              <a:off x="7405337" y="1466148"/>
              <a:ext cx="669368" cy="669333"/>
            </a:xfrm>
            <a:custGeom>
              <a:rect b="b" l="l" r="r" t="t"/>
              <a:pathLst>
                <a:path extrusionOk="0" fill="none" h="19554" w="19555">
                  <a:moveTo>
                    <a:pt x="1" y="19554"/>
                  </a:moveTo>
                  <a:lnTo>
                    <a:pt x="19554" y="0"/>
                  </a:lnTo>
                </a:path>
              </a:pathLst>
            </a:custGeom>
            <a:noFill/>
            <a:ln cap="flat" cmpd="sng" w="9025">
              <a:solidFill>
                <a:schemeClr val="accent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8401999" y="4057202"/>
              <a:ext cx="512423" cy="513724"/>
            </a:xfrm>
            <a:custGeom>
              <a:rect b="b" l="l" r="r" t="t"/>
              <a:pathLst>
                <a:path extrusionOk="0" fill="none" h="15008" w="14970">
                  <a:moveTo>
                    <a:pt x="0" y="15007"/>
                  </a:moveTo>
                  <a:lnTo>
                    <a:pt x="14970" y="0"/>
                  </a:lnTo>
                </a:path>
              </a:pathLst>
            </a:custGeom>
            <a:noFill/>
            <a:ln cap="flat" cmpd="sng" w="9025">
              <a:solidFill>
                <a:schemeClr val="accent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8252550" y="2070325"/>
              <a:ext cx="474625" cy="237100"/>
            </a:xfrm>
            <a:custGeom>
              <a:rect b="b" l="l" r="r" t="t"/>
              <a:pathLst>
                <a:path extrusionOk="0" fill="none" h="9484" w="18985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noFill/>
            <a:ln cap="flat" cmpd="sng" w="8475">
              <a:solidFill>
                <a:srgbClr val="9DA8B7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6216225" y="281300"/>
              <a:ext cx="292000" cy="253700"/>
            </a:xfrm>
            <a:custGeom>
              <a:rect b="b" l="l" r="r" t="t"/>
              <a:pathLst>
                <a:path extrusionOk="0" fill="none" h="10148" w="1168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cap="flat" cmpd="sng" w="6275">
              <a:solidFill>
                <a:schemeClr val="accent4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8313150" y="416450"/>
              <a:ext cx="474625" cy="237100"/>
            </a:xfrm>
            <a:custGeom>
              <a:rect b="b" l="l" r="r" t="t"/>
              <a:pathLst>
                <a:path extrusionOk="0" fill="none" h="9484" w="18985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noFill/>
            <a:ln cap="flat" cmpd="sng" w="8475">
              <a:solidFill>
                <a:srgbClr val="9DA8B7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6707150" y="1193575"/>
              <a:ext cx="292000" cy="253700"/>
            </a:xfrm>
            <a:custGeom>
              <a:rect b="b" l="l" r="r" t="t"/>
              <a:pathLst>
                <a:path extrusionOk="0" fill="none" h="10148" w="1168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cap="flat" cmpd="sng" w="6275">
              <a:solidFill>
                <a:schemeClr val="accent4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6449300" y="1363050"/>
              <a:ext cx="474625" cy="237100"/>
            </a:xfrm>
            <a:custGeom>
              <a:rect b="b" l="l" r="r" t="t"/>
              <a:pathLst>
                <a:path extrusionOk="0" fill="none" h="9484" w="18985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noFill/>
            <a:ln cap="flat" cmpd="sng" w="8475">
              <a:solidFill>
                <a:srgbClr val="9DA8B7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8435175" y="2135475"/>
              <a:ext cx="292000" cy="253700"/>
            </a:xfrm>
            <a:custGeom>
              <a:rect b="b" l="l" r="r" t="t"/>
              <a:pathLst>
                <a:path extrusionOk="0" fill="none" h="10148" w="1168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cap="flat" cmpd="sng" w="6275">
              <a:solidFill>
                <a:schemeClr val="accent4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7583425" y="3094850"/>
              <a:ext cx="567000" cy="567000"/>
            </a:xfrm>
            <a:prstGeom prst="ellipse">
              <a:avLst/>
            </a:prstGeom>
            <a:noFill/>
            <a:ln cap="flat" cmpd="sng" w="90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7868163" y="3449550"/>
              <a:ext cx="292000" cy="253700"/>
            </a:xfrm>
            <a:custGeom>
              <a:rect b="b" l="l" r="r" t="t"/>
              <a:pathLst>
                <a:path extrusionOk="0" fill="none" h="10148" w="1168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cap="flat" cmpd="sng" w="6275">
              <a:solidFill>
                <a:schemeClr val="dk2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 rot="5644275">
            <a:off x="6740180" y="-2020408"/>
            <a:ext cx="1514243" cy="4179946"/>
          </a:xfrm>
          <a:custGeom>
            <a:rect b="b" l="l" r="r" t="t"/>
            <a:pathLst>
              <a:path extrusionOk="0" h="108714" w="38776">
                <a:moveTo>
                  <a:pt x="19792" y="108714"/>
                </a:moveTo>
                <a:cubicBezTo>
                  <a:pt x="29521" y="94386"/>
                  <a:pt x="32810" y="82511"/>
                  <a:pt x="30803" y="68239"/>
                </a:cubicBezTo>
                <a:cubicBezTo>
                  <a:pt x="29883" y="61744"/>
                  <a:pt x="27486" y="54719"/>
                  <a:pt x="25925" y="48336"/>
                </a:cubicBezTo>
                <a:cubicBezTo>
                  <a:pt x="19374" y="21826"/>
                  <a:pt x="27625" y="8474"/>
                  <a:pt x="38775" y="0"/>
                </a:cubicBezTo>
                <a:lnTo>
                  <a:pt x="1" y="0"/>
                </a:lnTo>
                <a:lnTo>
                  <a:pt x="1" y="10871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rgbClr val="55607C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 txBox="1"/>
          <p:nvPr>
            <p:ph idx="1" type="subTitle"/>
          </p:nvPr>
        </p:nvSpPr>
        <p:spPr>
          <a:xfrm>
            <a:off x="5982600" y="1113175"/>
            <a:ext cx="24471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5"/>
          <p:cNvSpPr txBox="1"/>
          <p:nvPr>
            <p:ph idx="2" type="subTitle"/>
          </p:nvPr>
        </p:nvSpPr>
        <p:spPr>
          <a:xfrm>
            <a:off x="5982600" y="2702900"/>
            <a:ext cx="24471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3" type="subTitle"/>
          </p:nvPr>
        </p:nvSpPr>
        <p:spPr>
          <a:xfrm>
            <a:off x="5982650" y="1727200"/>
            <a:ext cx="24471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3" name="Google Shape;143;p5"/>
          <p:cNvSpPr txBox="1"/>
          <p:nvPr>
            <p:ph idx="4" type="subTitle"/>
          </p:nvPr>
        </p:nvSpPr>
        <p:spPr>
          <a:xfrm>
            <a:off x="5982650" y="3316925"/>
            <a:ext cx="24471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type="title"/>
          </p:nvPr>
        </p:nvSpPr>
        <p:spPr>
          <a:xfrm>
            <a:off x="715100" y="2111250"/>
            <a:ext cx="4121100" cy="9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5" name="Google Shape;145;p5"/>
          <p:cNvGrpSpPr/>
          <p:nvPr/>
        </p:nvGrpSpPr>
        <p:grpSpPr>
          <a:xfrm>
            <a:off x="553000" y="320425"/>
            <a:ext cx="5504100" cy="4196150"/>
            <a:chOff x="553000" y="320425"/>
            <a:chExt cx="5504100" cy="4196150"/>
          </a:xfrm>
        </p:grpSpPr>
        <p:sp>
          <p:nvSpPr>
            <p:cNvPr id="146" name="Google Shape;146;p5"/>
            <p:cNvSpPr/>
            <p:nvPr/>
          </p:nvSpPr>
          <p:spPr>
            <a:xfrm>
              <a:off x="5195775" y="669225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7" y="1032"/>
                  </a:moveTo>
                  <a:cubicBezTo>
                    <a:pt x="2007" y="474"/>
                    <a:pt x="1561" y="1"/>
                    <a:pt x="1004" y="1"/>
                  </a:cubicBezTo>
                  <a:cubicBezTo>
                    <a:pt x="446" y="1"/>
                    <a:pt x="0" y="447"/>
                    <a:pt x="0" y="1032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1" y="2035"/>
                    <a:pt x="2007" y="1589"/>
                    <a:pt x="2007" y="1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350375" y="373832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52100" y="320425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8" y="1004"/>
                  </a:moveTo>
                  <a:cubicBezTo>
                    <a:pt x="2008" y="447"/>
                    <a:pt x="1562" y="1"/>
                    <a:pt x="1004" y="1"/>
                  </a:cubicBezTo>
                  <a:cubicBezTo>
                    <a:pt x="446" y="1"/>
                    <a:pt x="0" y="447"/>
                    <a:pt x="0" y="1004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2" y="2035"/>
                    <a:pt x="2008" y="1562"/>
                    <a:pt x="2008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258375" y="3609400"/>
              <a:ext cx="25800" cy="25825"/>
            </a:xfrm>
            <a:custGeom>
              <a:rect b="b" l="l" r="r" t="t"/>
              <a:pathLst>
                <a:path extrusionOk="0" h="1033" w="1032">
                  <a:moveTo>
                    <a:pt x="1032" y="531"/>
                  </a:moveTo>
                  <a:cubicBezTo>
                    <a:pt x="1032" y="252"/>
                    <a:pt x="809" y="1"/>
                    <a:pt x="530" y="1"/>
                  </a:cubicBezTo>
                  <a:cubicBezTo>
                    <a:pt x="251" y="1"/>
                    <a:pt x="1" y="252"/>
                    <a:pt x="1" y="531"/>
                  </a:cubicBezTo>
                  <a:cubicBezTo>
                    <a:pt x="1" y="809"/>
                    <a:pt x="251" y="1032"/>
                    <a:pt x="530" y="1032"/>
                  </a:cubicBezTo>
                  <a:cubicBezTo>
                    <a:pt x="837" y="1032"/>
                    <a:pt x="1032" y="809"/>
                    <a:pt x="1032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019200" y="4490075"/>
              <a:ext cx="26525" cy="26500"/>
            </a:xfrm>
            <a:custGeom>
              <a:rect b="b" l="l" r="r" t="t"/>
              <a:pathLst>
                <a:path extrusionOk="0" h="1060" w="1061">
                  <a:moveTo>
                    <a:pt x="1060" y="530"/>
                  </a:moveTo>
                  <a:cubicBezTo>
                    <a:pt x="1060" y="251"/>
                    <a:pt x="809" y="0"/>
                    <a:pt x="530" y="0"/>
                  </a:cubicBezTo>
                  <a:cubicBezTo>
                    <a:pt x="252" y="0"/>
                    <a:pt x="1" y="251"/>
                    <a:pt x="1" y="530"/>
                  </a:cubicBezTo>
                  <a:cubicBezTo>
                    <a:pt x="1" y="808"/>
                    <a:pt x="252" y="1059"/>
                    <a:pt x="530" y="1059"/>
                  </a:cubicBezTo>
                  <a:cubicBezTo>
                    <a:pt x="809" y="1059"/>
                    <a:pt x="1060" y="836"/>
                    <a:pt x="1060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11800" y="1073675"/>
              <a:ext cx="26500" cy="26525"/>
            </a:xfrm>
            <a:custGeom>
              <a:rect b="b" l="l" r="r" t="t"/>
              <a:pathLst>
                <a:path extrusionOk="0" h="1061" w="1060">
                  <a:moveTo>
                    <a:pt x="1060" y="531"/>
                  </a:moveTo>
                  <a:cubicBezTo>
                    <a:pt x="1060" y="809"/>
                    <a:pt x="809" y="1060"/>
                    <a:pt x="530" y="1060"/>
                  </a:cubicBezTo>
                  <a:cubicBezTo>
                    <a:pt x="224" y="1060"/>
                    <a:pt x="1" y="809"/>
                    <a:pt x="1" y="531"/>
                  </a:cubicBezTo>
                  <a:cubicBezTo>
                    <a:pt x="1" y="224"/>
                    <a:pt x="224" y="1"/>
                    <a:pt x="530" y="1"/>
                  </a:cubicBezTo>
                  <a:cubicBezTo>
                    <a:pt x="809" y="1"/>
                    <a:pt x="1060" y="224"/>
                    <a:pt x="1060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6031300" y="3965525"/>
              <a:ext cx="25800" cy="26500"/>
            </a:xfrm>
            <a:custGeom>
              <a:rect b="b" l="l" r="r" t="t"/>
              <a:pathLst>
                <a:path extrusionOk="0" h="1060" w="1032">
                  <a:moveTo>
                    <a:pt x="1032" y="530"/>
                  </a:moveTo>
                  <a:cubicBezTo>
                    <a:pt x="1032" y="251"/>
                    <a:pt x="781" y="0"/>
                    <a:pt x="502" y="0"/>
                  </a:cubicBezTo>
                  <a:cubicBezTo>
                    <a:pt x="224" y="0"/>
                    <a:pt x="1" y="251"/>
                    <a:pt x="1" y="530"/>
                  </a:cubicBezTo>
                  <a:cubicBezTo>
                    <a:pt x="1" y="809"/>
                    <a:pt x="224" y="1059"/>
                    <a:pt x="502" y="1059"/>
                  </a:cubicBezTo>
                  <a:cubicBezTo>
                    <a:pt x="781" y="1059"/>
                    <a:pt x="1032" y="809"/>
                    <a:pt x="1032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53000" y="1577975"/>
              <a:ext cx="32775" cy="33475"/>
            </a:xfrm>
            <a:custGeom>
              <a:rect b="b" l="l" r="r" t="t"/>
              <a:pathLst>
                <a:path extrusionOk="0" h="1339" w="1311">
                  <a:moveTo>
                    <a:pt x="1311" y="670"/>
                  </a:moveTo>
                  <a:cubicBezTo>
                    <a:pt x="1311" y="1032"/>
                    <a:pt x="1004" y="1339"/>
                    <a:pt x="642" y="1339"/>
                  </a:cubicBezTo>
                  <a:cubicBezTo>
                    <a:pt x="280" y="1339"/>
                    <a:pt x="1" y="1032"/>
                    <a:pt x="1" y="670"/>
                  </a:cubicBezTo>
                  <a:cubicBezTo>
                    <a:pt x="1" y="307"/>
                    <a:pt x="280" y="1"/>
                    <a:pt x="642" y="1"/>
                  </a:cubicBezTo>
                  <a:cubicBezTo>
                    <a:pt x="1004" y="1"/>
                    <a:pt x="1311" y="307"/>
                    <a:pt x="1311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5580425" y="2833775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79"/>
                    <a:pt x="1032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32"/>
                    <a:pt x="335" y="1339"/>
                    <a:pt x="669" y="1339"/>
                  </a:cubicBezTo>
                  <a:cubicBezTo>
                    <a:pt x="1032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171200" y="889988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80"/>
                    <a:pt x="1031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60"/>
                    <a:pt x="335" y="1339"/>
                    <a:pt x="669" y="1339"/>
                  </a:cubicBezTo>
                  <a:cubicBezTo>
                    <a:pt x="1031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5"/>
          <p:cNvGrpSpPr/>
          <p:nvPr/>
        </p:nvGrpSpPr>
        <p:grpSpPr>
          <a:xfrm flipH="1">
            <a:off x="-576825" y="1688438"/>
            <a:ext cx="1025050" cy="539075"/>
            <a:chOff x="716500" y="2993400"/>
            <a:chExt cx="1025050" cy="539075"/>
          </a:xfrm>
        </p:grpSpPr>
        <p:sp>
          <p:nvSpPr>
            <p:cNvPr id="157" name="Google Shape;157;p5"/>
            <p:cNvSpPr/>
            <p:nvPr/>
          </p:nvSpPr>
          <p:spPr>
            <a:xfrm>
              <a:off x="716500" y="2993400"/>
              <a:ext cx="1025050" cy="27025"/>
            </a:xfrm>
            <a:custGeom>
              <a:rect b="b" l="l" r="r" t="t"/>
              <a:pathLst>
                <a:path extrusionOk="0" fill="none" h="1081" w="41002">
                  <a:moveTo>
                    <a:pt x="1" y="1"/>
                  </a:moveTo>
                  <a:cubicBezTo>
                    <a:pt x="3417" y="1"/>
                    <a:pt x="3417" y="1080"/>
                    <a:pt x="6834" y="1080"/>
                  </a:cubicBezTo>
                  <a:cubicBezTo>
                    <a:pt x="10251" y="1080"/>
                    <a:pt x="10251" y="1"/>
                    <a:pt x="13659" y="1"/>
                  </a:cubicBezTo>
                  <a:cubicBezTo>
                    <a:pt x="17076" y="1"/>
                    <a:pt x="17076" y="1080"/>
                    <a:pt x="20501" y="1080"/>
                  </a:cubicBezTo>
                  <a:cubicBezTo>
                    <a:pt x="23909" y="1080"/>
                    <a:pt x="23909" y="1"/>
                    <a:pt x="27335" y="1"/>
                  </a:cubicBezTo>
                  <a:cubicBezTo>
                    <a:pt x="30743" y="1"/>
                    <a:pt x="30743" y="1080"/>
                    <a:pt x="34168" y="1080"/>
                  </a:cubicBezTo>
                  <a:cubicBezTo>
                    <a:pt x="37585" y="1080"/>
                    <a:pt x="37585" y="1"/>
                    <a:pt x="41002" y="1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716500" y="3066350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8"/>
                    <a:pt x="6834" y="1088"/>
                  </a:cubicBezTo>
                  <a:cubicBezTo>
                    <a:pt x="10251" y="1088"/>
                    <a:pt x="10251" y="0"/>
                    <a:pt x="13659" y="0"/>
                  </a:cubicBezTo>
                  <a:cubicBezTo>
                    <a:pt x="17076" y="0"/>
                    <a:pt x="17076" y="1088"/>
                    <a:pt x="20501" y="1088"/>
                  </a:cubicBezTo>
                  <a:cubicBezTo>
                    <a:pt x="23909" y="1088"/>
                    <a:pt x="23909" y="0"/>
                    <a:pt x="27335" y="0"/>
                  </a:cubicBezTo>
                  <a:cubicBezTo>
                    <a:pt x="30743" y="0"/>
                    <a:pt x="30743" y="1088"/>
                    <a:pt x="34168" y="1088"/>
                  </a:cubicBezTo>
                  <a:cubicBezTo>
                    <a:pt x="37585" y="1088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716500" y="313972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79"/>
                    <a:pt x="6834" y="1079"/>
                  </a:cubicBezTo>
                  <a:cubicBezTo>
                    <a:pt x="10251" y="1079"/>
                    <a:pt x="10251" y="0"/>
                    <a:pt x="13659" y="0"/>
                  </a:cubicBezTo>
                  <a:cubicBezTo>
                    <a:pt x="17076" y="0"/>
                    <a:pt x="17076" y="1079"/>
                    <a:pt x="20501" y="1079"/>
                  </a:cubicBezTo>
                  <a:cubicBezTo>
                    <a:pt x="23909" y="1079"/>
                    <a:pt x="23909" y="0"/>
                    <a:pt x="27335" y="0"/>
                  </a:cubicBezTo>
                  <a:cubicBezTo>
                    <a:pt x="30743" y="0"/>
                    <a:pt x="30743" y="1079"/>
                    <a:pt x="34168" y="1079"/>
                  </a:cubicBezTo>
                  <a:cubicBezTo>
                    <a:pt x="37585" y="107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716500" y="32128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16500" y="3286025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9"/>
                    <a:pt x="6834" y="1089"/>
                  </a:cubicBezTo>
                  <a:cubicBezTo>
                    <a:pt x="10251" y="1089"/>
                    <a:pt x="10251" y="0"/>
                    <a:pt x="13659" y="0"/>
                  </a:cubicBezTo>
                  <a:cubicBezTo>
                    <a:pt x="17076" y="0"/>
                    <a:pt x="17076" y="1089"/>
                    <a:pt x="20501" y="1089"/>
                  </a:cubicBezTo>
                  <a:cubicBezTo>
                    <a:pt x="23909" y="1089"/>
                    <a:pt x="23909" y="0"/>
                    <a:pt x="27335" y="0"/>
                  </a:cubicBezTo>
                  <a:cubicBezTo>
                    <a:pt x="30743" y="0"/>
                    <a:pt x="30743" y="1089"/>
                    <a:pt x="34168" y="1089"/>
                  </a:cubicBezTo>
                  <a:cubicBezTo>
                    <a:pt x="37585" y="108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716500" y="33591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716500" y="3432550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716500" y="35054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5"/>
          <p:cNvSpPr/>
          <p:nvPr/>
        </p:nvSpPr>
        <p:spPr>
          <a:xfrm flipH="1">
            <a:off x="1235395" y="423398"/>
            <a:ext cx="669368" cy="669333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 flipH="1">
            <a:off x="5874503" y="4454427"/>
            <a:ext cx="512423" cy="513724"/>
          </a:xfrm>
          <a:custGeom>
            <a:rect b="b" l="l" r="r" t="t"/>
            <a:pathLst>
              <a:path extrusionOk="0" fill="none" h="15008" w="14970">
                <a:moveTo>
                  <a:pt x="0" y="15007"/>
                </a:moveTo>
                <a:lnTo>
                  <a:pt x="14970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 flipH="1">
            <a:off x="2023263" y="4704875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"/>
          <p:cNvSpPr/>
          <p:nvPr/>
        </p:nvSpPr>
        <p:spPr>
          <a:xfrm flipH="1">
            <a:off x="5015225" y="375690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"/>
          <p:cNvSpPr/>
          <p:nvPr/>
        </p:nvSpPr>
        <p:spPr>
          <a:xfrm flipH="1">
            <a:off x="310300" y="186300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 flipH="1">
            <a:off x="3049500" y="138370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"/>
          <p:cNvSpPr/>
          <p:nvPr/>
        </p:nvSpPr>
        <p:spPr>
          <a:xfrm flipH="1">
            <a:off x="3124725" y="1553175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"/>
          <p:cNvSpPr/>
          <p:nvPr/>
        </p:nvSpPr>
        <p:spPr>
          <a:xfrm flipH="1">
            <a:off x="2023263" y="4770025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"/>
          <p:cNvSpPr/>
          <p:nvPr/>
        </p:nvSpPr>
        <p:spPr>
          <a:xfrm flipH="1">
            <a:off x="385575" y="4282275"/>
            <a:ext cx="567000" cy="567000"/>
          </a:xfrm>
          <a:prstGeom prst="ellipse">
            <a:avLst/>
          </a:prstGeom>
          <a:noFill/>
          <a:ln cap="flat" cmpd="sng" w="90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5"/>
          <p:cNvGrpSpPr/>
          <p:nvPr/>
        </p:nvGrpSpPr>
        <p:grpSpPr>
          <a:xfrm rot="6739367">
            <a:off x="6261665" y="-2356102"/>
            <a:ext cx="1986983" cy="5143135"/>
            <a:chOff x="5329218" y="51"/>
            <a:chExt cx="1987109" cy="5143461"/>
          </a:xfrm>
        </p:grpSpPr>
        <p:sp>
          <p:nvSpPr>
            <p:cNvPr id="175" name="Google Shape;175;p5"/>
            <p:cNvSpPr/>
            <p:nvPr/>
          </p:nvSpPr>
          <p:spPr>
            <a:xfrm rot="10800000">
              <a:off x="5329218" y="4023"/>
              <a:ext cx="1478277" cy="5136888"/>
            </a:xfrm>
            <a:custGeom>
              <a:rect b="b" l="l" r="r" t="t"/>
              <a:pathLst>
                <a:path extrusionOk="0" fill="none" h="108631" w="30775">
                  <a:moveTo>
                    <a:pt x="10008" y="1"/>
                  </a:moveTo>
                  <a:cubicBezTo>
                    <a:pt x="251" y="14970"/>
                    <a:pt x="0" y="37577"/>
                    <a:pt x="6356" y="52462"/>
                  </a:cubicBezTo>
                  <a:cubicBezTo>
                    <a:pt x="10063" y="61243"/>
                    <a:pt x="14719" y="66455"/>
                    <a:pt x="18844" y="72031"/>
                  </a:cubicBezTo>
                  <a:cubicBezTo>
                    <a:pt x="28155" y="84574"/>
                    <a:pt x="30775" y="96310"/>
                    <a:pt x="28405" y="108631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9050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 rot="10800000">
              <a:off x="5463089" y="51"/>
              <a:ext cx="1853238" cy="5143461"/>
            </a:xfrm>
            <a:custGeom>
              <a:rect b="b" l="l" r="r" t="t"/>
              <a:pathLst>
                <a:path extrusionOk="0" fill="none" h="108770" w="38581">
                  <a:moveTo>
                    <a:pt x="35096" y="108769"/>
                  </a:moveTo>
                  <a:cubicBezTo>
                    <a:pt x="35096" y="108769"/>
                    <a:pt x="38580" y="91738"/>
                    <a:pt x="25451" y="74566"/>
                  </a:cubicBezTo>
                  <a:cubicBezTo>
                    <a:pt x="6078" y="49172"/>
                    <a:pt x="1" y="28823"/>
                    <a:pt x="10566" y="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26475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6"/>
          <p:cNvGrpSpPr/>
          <p:nvPr/>
        </p:nvGrpSpPr>
        <p:grpSpPr>
          <a:xfrm>
            <a:off x="5399275" y="-208025"/>
            <a:ext cx="3744725" cy="1405675"/>
            <a:chOff x="5399275" y="-208025"/>
            <a:chExt cx="3744725" cy="1405675"/>
          </a:xfrm>
        </p:grpSpPr>
        <p:sp>
          <p:nvSpPr>
            <p:cNvPr id="179" name="Google Shape;179;p6"/>
            <p:cNvSpPr/>
            <p:nvPr/>
          </p:nvSpPr>
          <p:spPr>
            <a:xfrm flipH="1" rot="5400000">
              <a:off x="6568800" y="-1377550"/>
              <a:ext cx="1405675" cy="3744725"/>
            </a:xfrm>
            <a:custGeom>
              <a:rect b="b" l="l" r="r" t="t"/>
              <a:pathLst>
                <a:path extrusionOk="0" h="149789" w="56227">
                  <a:moveTo>
                    <a:pt x="47078" y="149789"/>
                  </a:moveTo>
                  <a:lnTo>
                    <a:pt x="56227" y="149789"/>
                  </a:lnTo>
                  <a:lnTo>
                    <a:pt x="56227" y="0"/>
                  </a:lnTo>
                  <a:lnTo>
                    <a:pt x="11413" y="0"/>
                  </a:lnTo>
                  <a:cubicBezTo>
                    <a:pt x="11413" y="0"/>
                    <a:pt x="1" y="26135"/>
                    <a:pt x="26250" y="56796"/>
                  </a:cubicBezTo>
                  <a:cubicBezTo>
                    <a:pt x="53773" y="88998"/>
                    <a:pt x="24956" y="130083"/>
                    <a:pt x="47078" y="14978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flipH="1" rot="5400000">
              <a:off x="6599475" y="-1346875"/>
              <a:ext cx="1344325" cy="3744725"/>
            </a:xfrm>
            <a:custGeom>
              <a:rect b="b" l="l" r="r" t="t"/>
              <a:pathLst>
                <a:path extrusionOk="0" fill="none" h="149789" w="53773">
                  <a:moveTo>
                    <a:pt x="11413" y="0"/>
                  </a:moveTo>
                  <a:cubicBezTo>
                    <a:pt x="11413" y="0"/>
                    <a:pt x="1" y="26135"/>
                    <a:pt x="26250" y="56796"/>
                  </a:cubicBezTo>
                  <a:cubicBezTo>
                    <a:pt x="53773" y="88979"/>
                    <a:pt x="24956" y="130083"/>
                    <a:pt x="47078" y="149789"/>
                  </a:cubicBezTo>
                </a:path>
              </a:pathLst>
            </a:custGeom>
            <a:noFill/>
            <a:ln cap="flat" cmpd="sng" w="20925">
              <a:solidFill>
                <a:srgbClr val="CBA55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6"/>
          <p:cNvGrpSpPr/>
          <p:nvPr/>
        </p:nvGrpSpPr>
        <p:grpSpPr>
          <a:xfrm>
            <a:off x="-176605" y="-389802"/>
            <a:ext cx="9447155" cy="5670465"/>
            <a:chOff x="-176605" y="-389802"/>
            <a:chExt cx="9447155" cy="5670465"/>
          </a:xfrm>
        </p:grpSpPr>
        <p:sp>
          <p:nvSpPr>
            <p:cNvPr id="182" name="Google Shape;182;p6"/>
            <p:cNvSpPr/>
            <p:nvPr/>
          </p:nvSpPr>
          <p:spPr>
            <a:xfrm flipH="1">
              <a:off x="-176605" y="-389802"/>
              <a:ext cx="669368" cy="669333"/>
            </a:xfrm>
            <a:custGeom>
              <a:rect b="b" l="l" r="r" t="t"/>
              <a:pathLst>
                <a:path extrusionOk="0" fill="none" h="19554" w="19555">
                  <a:moveTo>
                    <a:pt x="1" y="19554"/>
                  </a:moveTo>
                  <a:lnTo>
                    <a:pt x="19554" y="0"/>
                  </a:lnTo>
                </a:path>
              </a:pathLst>
            </a:custGeom>
            <a:noFill/>
            <a:ln cap="flat" cmpd="sng" w="9025">
              <a:solidFill>
                <a:schemeClr val="accent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flipH="1">
              <a:off x="8758128" y="4766940"/>
              <a:ext cx="512423" cy="513724"/>
            </a:xfrm>
            <a:custGeom>
              <a:rect b="b" l="l" r="r" t="t"/>
              <a:pathLst>
                <a:path extrusionOk="0" fill="none" h="15008" w="14970">
                  <a:moveTo>
                    <a:pt x="0" y="15007"/>
                  </a:moveTo>
                  <a:lnTo>
                    <a:pt x="14970" y="0"/>
                  </a:lnTo>
                </a:path>
              </a:pathLst>
            </a:custGeom>
            <a:noFill/>
            <a:ln cap="flat" cmpd="sng" w="9025">
              <a:solidFill>
                <a:schemeClr val="accent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6"/>
            <p:cNvGrpSpPr/>
            <p:nvPr/>
          </p:nvGrpSpPr>
          <p:grpSpPr>
            <a:xfrm>
              <a:off x="8153975" y="38438"/>
              <a:ext cx="549850" cy="406575"/>
              <a:chOff x="8469950" y="2127338"/>
              <a:chExt cx="549850" cy="406575"/>
            </a:xfrm>
          </p:grpSpPr>
          <p:sp>
            <p:nvSpPr>
              <p:cNvPr id="185" name="Google Shape;185;p6"/>
              <p:cNvSpPr/>
              <p:nvPr/>
            </p:nvSpPr>
            <p:spPr>
              <a:xfrm flipH="1">
                <a:off x="8469950" y="2127338"/>
                <a:ext cx="292000" cy="253700"/>
              </a:xfrm>
              <a:custGeom>
                <a:rect b="b" l="l" r="r" t="t"/>
                <a:pathLst>
                  <a:path extrusionOk="0" fill="none" h="10148" w="11680">
                    <a:moveTo>
                      <a:pt x="5826" y="1"/>
                    </a:moveTo>
                    <a:lnTo>
                      <a:pt x="0" y="10147"/>
                    </a:lnTo>
                    <a:lnTo>
                      <a:pt x="11680" y="10147"/>
                    </a:lnTo>
                    <a:close/>
                  </a:path>
                </a:pathLst>
              </a:custGeom>
              <a:noFill/>
              <a:ln cap="flat" cmpd="sng" w="6275">
                <a:solidFill>
                  <a:schemeClr val="accent4"/>
                </a:solidFill>
                <a:prstDash val="solid"/>
                <a:miter lim="2787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 flipH="1">
                <a:off x="8545175" y="2296813"/>
                <a:ext cx="474625" cy="237100"/>
              </a:xfrm>
              <a:custGeom>
                <a:rect b="b" l="l" r="r" t="t"/>
                <a:pathLst>
                  <a:path extrusionOk="0" fill="none" h="9484" w="18985">
                    <a:moveTo>
                      <a:pt x="18985" y="9484"/>
                    </a:moveTo>
                    <a:cubicBezTo>
                      <a:pt x="18985" y="4247"/>
                      <a:pt x="14738" y="1"/>
                      <a:pt x="9493" y="1"/>
                    </a:cubicBezTo>
                    <a:cubicBezTo>
                      <a:pt x="4256" y="1"/>
                      <a:pt x="1" y="4247"/>
                      <a:pt x="1" y="9484"/>
                    </a:cubicBezTo>
                    <a:close/>
                  </a:path>
                </a:pathLst>
              </a:custGeom>
              <a:noFill/>
              <a:ln cap="flat" cmpd="sng" w="8475">
                <a:solidFill>
                  <a:srgbClr val="9DA8B7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" name="Google Shape;187;p6"/>
            <p:cNvSpPr/>
            <p:nvPr/>
          </p:nvSpPr>
          <p:spPr>
            <a:xfrm flipH="1">
              <a:off x="1005875" y="411175"/>
              <a:ext cx="567000" cy="567000"/>
            </a:xfrm>
            <a:prstGeom prst="ellipse">
              <a:avLst/>
            </a:prstGeom>
            <a:noFill/>
            <a:ln cap="flat" cmpd="sng" w="9025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flipH="1">
              <a:off x="111150" y="4794113"/>
              <a:ext cx="474625" cy="237100"/>
            </a:xfrm>
            <a:custGeom>
              <a:rect b="b" l="l" r="r" t="t"/>
              <a:pathLst>
                <a:path extrusionOk="0" fill="none" h="9484" w="18985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noFill/>
            <a:ln cap="flat" cmpd="sng" w="8475">
              <a:solidFill>
                <a:srgbClr val="9DA8B7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6"/>
          <p:cNvGrpSpPr/>
          <p:nvPr/>
        </p:nvGrpSpPr>
        <p:grpSpPr>
          <a:xfrm>
            <a:off x="621875" y="148438"/>
            <a:ext cx="8355675" cy="4888625"/>
            <a:chOff x="621875" y="148438"/>
            <a:chExt cx="8355675" cy="4888625"/>
          </a:xfrm>
        </p:grpSpPr>
        <p:sp>
          <p:nvSpPr>
            <p:cNvPr id="190" name="Google Shape;190;p6"/>
            <p:cNvSpPr/>
            <p:nvPr/>
          </p:nvSpPr>
          <p:spPr>
            <a:xfrm>
              <a:off x="1491200" y="488757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21875" y="2443375"/>
              <a:ext cx="25800" cy="25825"/>
            </a:xfrm>
            <a:custGeom>
              <a:rect b="b" l="l" r="r" t="t"/>
              <a:pathLst>
                <a:path extrusionOk="0" h="1033" w="1032">
                  <a:moveTo>
                    <a:pt x="1032" y="531"/>
                  </a:moveTo>
                  <a:cubicBezTo>
                    <a:pt x="1032" y="252"/>
                    <a:pt x="809" y="1"/>
                    <a:pt x="530" y="1"/>
                  </a:cubicBezTo>
                  <a:cubicBezTo>
                    <a:pt x="251" y="1"/>
                    <a:pt x="1" y="252"/>
                    <a:pt x="1" y="531"/>
                  </a:cubicBezTo>
                  <a:cubicBezTo>
                    <a:pt x="1" y="809"/>
                    <a:pt x="251" y="1032"/>
                    <a:pt x="530" y="1032"/>
                  </a:cubicBezTo>
                  <a:cubicBezTo>
                    <a:pt x="837" y="1032"/>
                    <a:pt x="1032" y="809"/>
                    <a:pt x="1032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207450" y="151938"/>
              <a:ext cx="26525" cy="26500"/>
            </a:xfrm>
            <a:custGeom>
              <a:rect b="b" l="l" r="r" t="t"/>
              <a:pathLst>
                <a:path extrusionOk="0" h="1060" w="1061">
                  <a:moveTo>
                    <a:pt x="1060" y="530"/>
                  </a:moveTo>
                  <a:cubicBezTo>
                    <a:pt x="1060" y="251"/>
                    <a:pt x="809" y="0"/>
                    <a:pt x="530" y="0"/>
                  </a:cubicBezTo>
                  <a:cubicBezTo>
                    <a:pt x="252" y="0"/>
                    <a:pt x="1" y="251"/>
                    <a:pt x="1" y="530"/>
                  </a:cubicBezTo>
                  <a:cubicBezTo>
                    <a:pt x="1" y="808"/>
                    <a:pt x="252" y="1059"/>
                    <a:pt x="530" y="1059"/>
                  </a:cubicBezTo>
                  <a:cubicBezTo>
                    <a:pt x="809" y="1059"/>
                    <a:pt x="1060" y="836"/>
                    <a:pt x="1060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811800" y="1073675"/>
              <a:ext cx="26500" cy="26525"/>
            </a:xfrm>
            <a:custGeom>
              <a:rect b="b" l="l" r="r" t="t"/>
              <a:pathLst>
                <a:path extrusionOk="0" h="1061" w="1060">
                  <a:moveTo>
                    <a:pt x="1060" y="531"/>
                  </a:moveTo>
                  <a:cubicBezTo>
                    <a:pt x="1060" y="809"/>
                    <a:pt x="809" y="1060"/>
                    <a:pt x="530" y="1060"/>
                  </a:cubicBezTo>
                  <a:cubicBezTo>
                    <a:pt x="224" y="1060"/>
                    <a:pt x="1" y="809"/>
                    <a:pt x="1" y="531"/>
                  </a:cubicBezTo>
                  <a:cubicBezTo>
                    <a:pt x="1" y="224"/>
                    <a:pt x="224" y="1"/>
                    <a:pt x="530" y="1"/>
                  </a:cubicBezTo>
                  <a:cubicBezTo>
                    <a:pt x="809" y="1"/>
                    <a:pt x="1060" y="224"/>
                    <a:pt x="1060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3939650" y="5010563"/>
              <a:ext cx="25800" cy="26500"/>
            </a:xfrm>
            <a:custGeom>
              <a:rect b="b" l="l" r="r" t="t"/>
              <a:pathLst>
                <a:path extrusionOk="0" h="1060" w="1032">
                  <a:moveTo>
                    <a:pt x="1032" y="530"/>
                  </a:moveTo>
                  <a:cubicBezTo>
                    <a:pt x="1032" y="251"/>
                    <a:pt x="781" y="0"/>
                    <a:pt x="502" y="0"/>
                  </a:cubicBezTo>
                  <a:cubicBezTo>
                    <a:pt x="224" y="0"/>
                    <a:pt x="1" y="251"/>
                    <a:pt x="1" y="530"/>
                  </a:cubicBezTo>
                  <a:cubicBezTo>
                    <a:pt x="1" y="809"/>
                    <a:pt x="224" y="1059"/>
                    <a:pt x="502" y="1059"/>
                  </a:cubicBezTo>
                  <a:cubicBezTo>
                    <a:pt x="781" y="1059"/>
                    <a:pt x="1032" y="809"/>
                    <a:pt x="1032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928175" y="476695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79"/>
                    <a:pt x="1032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32"/>
                    <a:pt x="335" y="1339"/>
                    <a:pt x="669" y="1339"/>
                  </a:cubicBezTo>
                  <a:cubicBezTo>
                    <a:pt x="1032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3099600" y="148438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80"/>
                    <a:pt x="1031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60"/>
                    <a:pt x="335" y="1339"/>
                    <a:pt x="669" y="1339"/>
                  </a:cubicBezTo>
                  <a:cubicBezTo>
                    <a:pt x="1031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8829350" y="2919900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7" y="1032"/>
                  </a:moveTo>
                  <a:cubicBezTo>
                    <a:pt x="2007" y="474"/>
                    <a:pt x="1561" y="1"/>
                    <a:pt x="1004" y="1"/>
                  </a:cubicBezTo>
                  <a:cubicBezTo>
                    <a:pt x="446" y="1"/>
                    <a:pt x="0" y="447"/>
                    <a:pt x="0" y="1032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1" y="2035"/>
                    <a:pt x="2007" y="1589"/>
                    <a:pt x="2007" y="1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6972575" y="488757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8563813" y="1017725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8" y="1004"/>
                  </a:moveTo>
                  <a:cubicBezTo>
                    <a:pt x="2008" y="447"/>
                    <a:pt x="1562" y="1"/>
                    <a:pt x="1004" y="1"/>
                  </a:cubicBezTo>
                  <a:cubicBezTo>
                    <a:pt x="446" y="1"/>
                    <a:pt x="0" y="447"/>
                    <a:pt x="0" y="1004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2" y="2035"/>
                    <a:pt x="2008" y="1562"/>
                    <a:pt x="2008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8731625" y="342850"/>
              <a:ext cx="26500" cy="26525"/>
            </a:xfrm>
            <a:custGeom>
              <a:rect b="b" l="l" r="r" t="t"/>
              <a:pathLst>
                <a:path extrusionOk="0" h="1061" w="1060">
                  <a:moveTo>
                    <a:pt x="1060" y="531"/>
                  </a:moveTo>
                  <a:cubicBezTo>
                    <a:pt x="1060" y="809"/>
                    <a:pt x="809" y="1060"/>
                    <a:pt x="530" y="1060"/>
                  </a:cubicBezTo>
                  <a:cubicBezTo>
                    <a:pt x="224" y="1060"/>
                    <a:pt x="1" y="809"/>
                    <a:pt x="1" y="531"/>
                  </a:cubicBezTo>
                  <a:cubicBezTo>
                    <a:pt x="1" y="224"/>
                    <a:pt x="224" y="1"/>
                    <a:pt x="530" y="1"/>
                  </a:cubicBezTo>
                  <a:cubicBezTo>
                    <a:pt x="809" y="1"/>
                    <a:pt x="1060" y="224"/>
                    <a:pt x="1060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8572525" y="3511575"/>
              <a:ext cx="32775" cy="33475"/>
            </a:xfrm>
            <a:custGeom>
              <a:rect b="b" l="l" r="r" t="t"/>
              <a:pathLst>
                <a:path extrusionOk="0" h="1339" w="1311">
                  <a:moveTo>
                    <a:pt x="1311" y="670"/>
                  </a:moveTo>
                  <a:cubicBezTo>
                    <a:pt x="1311" y="1032"/>
                    <a:pt x="1004" y="1339"/>
                    <a:pt x="642" y="1339"/>
                  </a:cubicBezTo>
                  <a:cubicBezTo>
                    <a:pt x="280" y="1339"/>
                    <a:pt x="1" y="1032"/>
                    <a:pt x="1" y="670"/>
                  </a:cubicBezTo>
                  <a:cubicBezTo>
                    <a:pt x="1" y="307"/>
                    <a:pt x="280" y="1"/>
                    <a:pt x="642" y="1"/>
                  </a:cubicBezTo>
                  <a:cubicBezTo>
                    <a:pt x="1004" y="1"/>
                    <a:pt x="1311" y="307"/>
                    <a:pt x="1311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8944075" y="1493913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80"/>
                    <a:pt x="1031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60"/>
                    <a:pt x="335" y="1339"/>
                    <a:pt x="669" y="1339"/>
                  </a:cubicBezTo>
                  <a:cubicBezTo>
                    <a:pt x="1031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4" name="Google Shape;204;p6"/>
          <p:cNvSpPr/>
          <p:nvPr/>
        </p:nvSpPr>
        <p:spPr>
          <a:xfrm>
            <a:off x="206350" y="3635225"/>
            <a:ext cx="50200" cy="50900"/>
          </a:xfrm>
          <a:custGeom>
            <a:rect b="b" l="l" r="r" t="t"/>
            <a:pathLst>
              <a:path extrusionOk="0" h="2036" w="2008">
                <a:moveTo>
                  <a:pt x="2008" y="1004"/>
                </a:moveTo>
                <a:cubicBezTo>
                  <a:pt x="2008" y="447"/>
                  <a:pt x="1562" y="1"/>
                  <a:pt x="1004" y="1"/>
                </a:cubicBezTo>
                <a:cubicBezTo>
                  <a:pt x="446" y="1"/>
                  <a:pt x="0" y="447"/>
                  <a:pt x="0" y="1004"/>
                </a:cubicBezTo>
                <a:cubicBezTo>
                  <a:pt x="0" y="1562"/>
                  <a:pt x="446" y="2035"/>
                  <a:pt x="1004" y="2035"/>
                </a:cubicBezTo>
                <a:cubicBezTo>
                  <a:pt x="1562" y="2035"/>
                  <a:pt x="2008" y="1562"/>
                  <a:pt x="2008" y="10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"/>
          <p:cNvSpPr/>
          <p:nvPr/>
        </p:nvSpPr>
        <p:spPr>
          <a:xfrm>
            <a:off x="6781850" y="6050350"/>
            <a:ext cx="26525" cy="26500"/>
          </a:xfrm>
          <a:custGeom>
            <a:rect b="b" l="l" r="r" t="t"/>
            <a:pathLst>
              <a:path extrusionOk="0" h="1060" w="1061">
                <a:moveTo>
                  <a:pt x="1060" y="530"/>
                </a:moveTo>
                <a:cubicBezTo>
                  <a:pt x="1060" y="251"/>
                  <a:pt x="809" y="0"/>
                  <a:pt x="530" y="0"/>
                </a:cubicBezTo>
                <a:cubicBezTo>
                  <a:pt x="252" y="0"/>
                  <a:pt x="1" y="251"/>
                  <a:pt x="1" y="530"/>
                </a:cubicBezTo>
                <a:cubicBezTo>
                  <a:pt x="1" y="808"/>
                  <a:pt x="252" y="1059"/>
                  <a:pt x="530" y="1059"/>
                </a:cubicBezTo>
                <a:cubicBezTo>
                  <a:pt x="809" y="1059"/>
                  <a:pt x="1060" y="836"/>
                  <a:pt x="1060" y="53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/>
          <p:nvPr>
            <p:ph type="title"/>
          </p:nvPr>
        </p:nvSpPr>
        <p:spPr>
          <a:xfrm>
            <a:off x="2042850" y="1593288"/>
            <a:ext cx="505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8" name="Google Shape;208;p7"/>
          <p:cNvSpPr txBox="1"/>
          <p:nvPr>
            <p:ph idx="1" type="body"/>
          </p:nvPr>
        </p:nvSpPr>
        <p:spPr>
          <a:xfrm>
            <a:off x="2042850" y="2307313"/>
            <a:ext cx="50583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 sz="1600">
                <a:solidFill>
                  <a:schemeClr val="accent6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>
                <a:solidFill>
                  <a:schemeClr val="accent6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>
                <a:solidFill>
                  <a:schemeClr val="accent6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>
                <a:solidFill>
                  <a:schemeClr val="accent6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>
                <a:solidFill>
                  <a:schemeClr val="accent6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>
                <a:solidFill>
                  <a:schemeClr val="accent6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>
                <a:solidFill>
                  <a:schemeClr val="accent6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>
                <a:solidFill>
                  <a:schemeClr val="accent6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209" name="Google Shape;209;p7"/>
          <p:cNvGrpSpPr/>
          <p:nvPr/>
        </p:nvGrpSpPr>
        <p:grpSpPr>
          <a:xfrm>
            <a:off x="385600" y="233100"/>
            <a:ext cx="8539800" cy="4631550"/>
            <a:chOff x="375700" y="222875"/>
            <a:chExt cx="8539800" cy="4631550"/>
          </a:xfrm>
        </p:grpSpPr>
        <p:sp>
          <p:nvSpPr>
            <p:cNvPr id="210" name="Google Shape;210;p7"/>
            <p:cNvSpPr/>
            <p:nvPr/>
          </p:nvSpPr>
          <p:spPr>
            <a:xfrm>
              <a:off x="5195775" y="669225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7" y="1032"/>
                  </a:moveTo>
                  <a:cubicBezTo>
                    <a:pt x="2007" y="474"/>
                    <a:pt x="1561" y="1"/>
                    <a:pt x="1004" y="1"/>
                  </a:cubicBezTo>
                  <a:cubicBezTo>
                    <a:pt x="446" y="1"/>
                    <a:pt x="0" y="447"/>
                    <a:pt x="0" y="1032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1" y="2035"/>
                    <a:pt x="2007" y="1589"/>
                    <a:pt x="2007" y="1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3569575" y="404312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375700" y="4663825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8" y="1004"/>
                  </a:moveTo>
                  <a:cubicBezTo>
                    <a:pt x="2008" y="447"/>
                    <a:pt x="1562" y="1"/>
                    <a:pt x="1004" y="1"/>
                  </a:cubicBezTo>
                  <a:cubicBezTo>
                    <a:pt x="446" y="1"/>
                    <a:pt x="0" y="447"/>
                    <a:pt x="0" y="1004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2" y="2035"/>
                    <a:pt x="2008" y="1562"/>
                    <a:pt x="2008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2258375" y="4828600"/>
              <a:ext cx="25800" cy="25825"/>
            </a:xfrm>
            <a:custGeom>
              <a:rect b="b" l="l" r="r" t="t"/>
              <a:pathLst>
                <a:path extrusionOk="0" h="1033" w="1032">
                  <a:moveTo>
                    <a:pt x="1032" y="531"/>
                  </a:moveTo>
                  <a:cubicBezTo>
                    <a:pt x="1032" y="252"/>
                    <a:pt x="809" y="1"/>
                    <a:pt x="530" y="1"/>
                  </a:cubicBezTo>
                  <a:cubicBezTo>
                    <a:pt x="251" y="1"/>
                    <a:pt x="1" y="252"/>
                    <a:pt x="1" y="531"/>
                  </a:cubicBezTo>
                  <a:cubicBezTo>
                    <a:pt x="1" y="809"/>
                    <a:pt x="251" y="1032"/>
                    <a:pt x="530" y="1032"/>
                  </a:cubicBezTo>
                  <a:cubicBezTo>
                    <a:pt x="837" y="1032"/>
                    <a:pt x="1032" y="809"/>
                    <a:pt x="1032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2162200" y="222875"/>
              <a:ext cx="26525" cy="26500"/>
            </a:xfrm>
            <a:custGeom>
              <a:rect b="b" l="l" r="r" t="t"/>
              <a:pathLst>
                <a:path extrusionOk="0" h="1060" w="1061">
                  <a:moveTo>
                    <a:pt x="1060" y="530"/>
                  </a:moveTo>
                  <a:cubicBezTo>
                    <a:pt x="1060" y="251"/>
                    <a:pt x="809" y="0"/>
                    <a:pt x="530" y="0"/>
                  </a:cubicBezTo>
                  <a:cubicBezTo>
                    <a:pt x="252" y="0"/>
                    <a:pt x="1" y="251"/>
                    <a:pt x="1" y="530"/>
                  </a:cubicBezTo>
                  <a:cubicBezTo>
                    <a:pt x="1" y="808"/>
                    <a:pt x="252" y="1059"/>
                    <a:pt x="530" y="1059"/>
                  </a:cubicBezTo>
                  <a:cubicBezTo>
                    <a:pt x="809" y="1059"/>
                    <a:pt x="1060" y="836"/>
                    <a:pt x="1060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8889000" y="1073675"/>
              <a:ext cx="26500" cy="26525"/>
            </a:xfrm>
            <a:custGeom>
              <a:rect b="b" l="l" r="r" t="t"/>
              <a:pathLst>
                <a:path extrusionOk="0" h="1061" w="1060">
                  <a:moveTo>
                    <a:pt x="1060" y="531"/>
                  </a:moveTo>
                  <a:cubicBezTo>
                    <a:pt x="1060" y="809"/>
                    <a:pt x="809" y="1060"/>
                    <a:pt x="530" y="1060"/>
                  </a:cubicBezTo>
                  <a:cubicBezTo>
                    <a:pt x="224" y="1060"/>
                    <a:pt x="1" y="809"/>
                    <a:pt x="1" y="531"/>
                  </a:cubicBezTo>
                  <a:cubicBezTo>
                    <a:pt x="1" y="224"/>
                    <a:pt x="224" y="1"/>
                    <a:pt x="530" y="1"/>
                  </a:cubicBezTo>
                  <a:cubicBezTo>
                    <a:pt x="809" y="1"/>
                    <a:pt x="1060" y="224"/>
                    <a:pt x="1060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6031300" y="3965525"/>
              <a:ext cx="25800" cy="26500"/>
            </a:xfrm>
            <a:custGeom>
              <a:rect b="b" l="l" r="r" t="t"/>
              <a:pathLst>
                <a:path extrusionOk="0" h="1060" w="1032">
                  <a:moveTo>
                    <a:pt x="1032" y="530"/>
                  </a:moveTo>
                  <a:cubicBezTo>
                    <a:pt x="1032" y="251"/>
                    <a:pt x="781" y="0"/>
                    <a:pt x="502" y="0"/>
                  </a:cubicBezTo>
                  <a:cubicBezTo>
                    <a:pt x="224" y="0"/>
                    <a:pt x="1" y="251"/>
                    <a:pt x="1" y="530"/>
                  </a:cubicBezTo>
                  <a:cubicBezTo>
                    <a:pt x="1" y="809"/>
                    <a:pt x="224" y="1059"/>
                    <a:pt x="502" y="1059"/>
                  </a:cubicBezTo>
                  <a:cubicBezTo>
                    <a:pt x="781" y="1059"/>
                    <a:pt x="1032" y="809"/>
                    <a:pt x="1032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 rot="4916424">
              <a:off x="7258600" y="815974"/>
              <a:ext cx="32774" cy="33474"/>
            </a:xfrm>
            <a:custGeom>
              <a:rect b="b" l="l" r="r" t="t"/>
              <a:pathLst>
                <a:path extrusionOk="0" h="1339" w="1311">
                  <a:moveTo>
                    <a:pt x="1311" y="670"/>
                  </a:moveTo>
                  <a:cubicBezTo>
                    <a:pt x="1311" y="1032"/>
                    <a:pt x="1004" y="1339"/>
                    <a:pt x="642" y="1339"/>
                  </a:cubicBezTo>
                  <a:cubicBezTo>
                    <a:pt x="280" y="1339"/>
                    <a:pt x="1" y="1032"/>
                    <a:pt x="1" y="670"/>
                  </a:cubicBezTo>
                  <a:cubicBezTo>
                    <a:pt x="1" y="307"/>
                    <a:pt x="280" y="1"/>
                    <a:pt x="642" y="1"/>
                  </a:cubicBezTo>
                  <a:cubicBezTo>
                    <a:pt x="1004" y="1"/>
                    <a:pt x="1311" y="307"/>
                    <a:pt x="1311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8628425" y="2833775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79"/>
                    <a:pt x="1032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32"/>
                    <a:pt x="335" y="1339"/>
                    <a:pt x="669" y="1339"/>
                  </a:cubicBezTo>
                  <a:cubicBezTo>
                    <a:pt x="1032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2790200" y="889988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80"/>
                    <a:pt x="1031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60"/>
                    <a:pt x="335" y="1339"/>
                    <a:pt x="669" y="1339"/>
                  </a:cubicBezTo>
                  <a:cubicBezTo>
                    <a:pt x="1031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7"/>
          <p:cNvGrpSpPr/>
          <p:nvPr/>
        </p:nvGrpSpPr>
        <p:grpSpPr>
          <a:xfrm flipH="1">
            <a:off x="8221775" y="72388"/>
            <a:ext cx="1025050" cy="539075"/>
            <a:chOff x="716500" y="2993400"/>
            <a:chExt cx="1025050" cy="539075"/>
          </a:xfrm>
        </p:grpSpPr>
        <p:sp>
          <p:nvSpPr>
            <p:cNvPr id="221" name="Google Shape;221;p7"/>
            <p:cNvSpPr/>
            <p:nvPr/>
          </p:nvSpPr>
          <p:spPr>
            <a:xfrm>
              <a:off x="716500" y="2993400"/>
              <a:ext cx="1025050" cy="27025"/>
            </a:xfrm>
            <a:custGeom>
              <a:rect b="b" l="l" r="r" t="t"/>
              <a:pathLst>
                <a:path extrusionOk="0" fill="none" h="1081" w="41002">
                  <a:moveTo>
                    <a:pt x="1" y="1"/>
                  </a:moveTo>
                  <a:cubicBezTo>
                    <a:pt x="3417" y="1"/>
                    <a:pt x="3417" y="1080"/>
                    <a:pt x="6834" y="1080"/>
                  </a:cubicBezTo>
                  <a:cubicBezTo>
                    <a:pt x="10251" y="1080"/>
                    <a:pt x="10251" y="1"/>
                    <a:pt x="13659" y="1"/>
                  </a:cubicBezTo>
                  <a:cubicBezTo>
                    <a:pt x="17076" y="1"/>
                    <a:pt x="17076" y="1080"/>
                    <a:pt x="20501" y="1080"/>
                  </a:cubicBezTo>
                  <a:cubicBezTo>
                    <a:pt x="23909" y="1080"/>
                    <a:pt x="23909" y="1"/>
                    <a:pt x="27335" y="1"/>
                  </a:cubicBezTo>
                  <a:cubicBezTo>
                    <a:pt x="30743" y="1"/>
                    <a:pt x="30743" y="1080"/>
                    <a:pt x="34168" y="1080"/>
                  </a:cubicBezTo>
                  <a:cubicBezTo>
                    <a:pt x="37585" y="1080"/>
                    <a:pt x="37585" y="1"/>
                    <a:pt x="41002" y="1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716500" y="3066350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8"/>
                    <a:pt x="6834" y="1088"/>
                  </a:cubicBezTo>
                  <a:cubicBezTo>
                    <a:pt x="10251" y="1088"/>
                    <a:pt x="10251" y="0"/>
                    <a:pt x="13659" y="0"/>
                  </a:cubicBezTo>
                  <a:cubicBezTo>
                    <a:pt x="17076" y="0"/>
                    <a:pt x="17076" y="1088"/>
                    <a:pt x="20501" y="1088"/>
                  </a:cubicBezTo>
                  <a:cubicBezTo>
                    <a:pt x="23909" y="1088"/>
                    <a:pt x="23909" y="0"/>
                    <a:pt x="27335" y="0"/>
                  </a:cubicBezTo>
                  <a:cubicBezTo>
                    <a:pt x="30743" y="0"/>
                    <a:pt x="30743" y="1088"/>
                    <a:pt x="34168" y="1088"/>
                  </a:cubicBezTo>
                  <a:cubicBezTo>
                    <a:pt x="37585" y="1088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716500" y="313972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79"/>
                    <a:pt x="6834" y="1079"/>
                  </a:cubicBezTo>
                  <a:cubicBezTo>
                    <a:pt x="10251" y="1079"/>
                    <a:pt x="10251" y="0"/>
                    <a:pt x="13659" y="0"/>
                  </a:cubicBezTo>
                  <a:cubicBezTo>
                    <a:pt x="17076" y="0"/>
                    <a:pt x="17076" y="1079"/>
                    <a:pt x="20501" y="1079"/>
                  </a:cubicBezTo>
                  <a:cubicBezTo>
                    <a:pt x="23909" y="1079"/>
                    <a:pt x="23909" y="0"/>
                    <a:pt x="27335" y="0"/>
                  </a:cubicBezTo>
                  <a:cubicBezTo>
                    <a:pt x="30743" y="0"/>
                    <a:pt x="30743" y="1079"/>
                    <a:pt x="34168" y="1079"/>
                  </a:cubicBezTo>
                  <a:cubicBezTo>
                    <a:pt x="37585" y="107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716500" y="32128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716500" y="3286025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9"/>
                    <a:pt x="6834" y="1089"/>
                  </a:cubicBezTo>
                  <a:cubicBezTo>
                    <a:pt x="10251" y="1089"/>
                    <a:pt x="10251" y="0"/>
                    <a:pt x="13659" y="0"/>
                  </a:cubicBezTo>
                  <a:cubicBezTo>
                    <a:pt x="17076" y="0"/>
                    <a:pt x="17076" y="1089"/>
                    <a:pt x="20501" y="1089"/>
                  </a:cubicBezTo>
                  <a:cubicBezTo>
                    <a:pt x="23909" y="1089"/>
                    <a:pt x="23909" y="0"/>
                    <a:pt x="27335" y="0"/>
                  </a:cubicBezTo>
                  <a:cubicBezTo>
                    <a:pt x="30743" y="0"/>
                    <a:pt x="30743" y="1089"/>
                    <a:pt x="34168" y="1089"/>
                  </a:cubicBezTo>
                  <a:cubicBezTo>
                    <a:pt x="37585" y="108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716500" y="33591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716500" y="3432550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716500" y="35054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7"/>
          <p:cNvSpPr/>
          <p:nvPr/>
        </p:nvSpPr>
        <p:spPr>
          <a:xfrm flipH="1">
            <a:off x="3185820" y="47611"/>
            <a:ext cx="669368" cy="669333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7"/>
          <p:cNvSpPr/>
          <p:nvPr/>
        </p:nvSpPr>
        <p:spPr>
          <a:xfrm flipH="1">
            <a:off x="8605453" y="4659002"/>
            <a:ext cx="512423" cy="513724"/>
          </a:xfrm>
          <a:custGeom>
            <a:rect b="b" l="l" r="r" t="t"/>
            <a:pathLst>
              <a:path extrusionOk="0" fill="none" h="15008" w="14970">
                <a:moveTo>
                  <a:pt x="0" y="15007"/>
                </a:moveTo>
                <a:lnTo>
                  <a:pt x="14970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7"/>
          <p:cNvSpPr/>
          <p:nvPr/>
        </p:nvSpPr>
        <p:spPr>
          <a:xfrm flipH="1">
            <a:off x="8671800" y="379270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7"/>
          <p:cNvSpPr/>
          <p:nvPr/>
        </p:nvSpPr>
        <p:spPr>
          <a:xfrm flipH="1">
            <a:off x="627400" y="559625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7"/>
          <p:cNvSpPr/>
          <p:nvPr/>
        </p:nvSpPr>
        <p:spPr>
          <a:xfrm flipH="1">
            <a:off x="5938975" y="9425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7"/>
          <p:cNvSpPr/>
          <p:nvPr/>
        </p:nvSpPr>
        <p:spPr>
          <a:xfrm flipH="1">
            <a:off x="6014200" y="263725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7"/>
          <p:cNvSpPr/>
          <p:nvPr/>
        </p:nvSpPr>
        <p:spPr>
          <a:xfrm flipH="1">
            <a:off x="4742800" y="4517525"/>
            <a:ext cx="567000" cy="567000"/>
          </a:xfrm>
          <a:prstGeom prst="ellipse">
            <a:avLst/>
          </a:prstGeom>
          <a:noFill/>
          <a:ln cap="flat" cmpd="sng" w="90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7"/>
          <p:cNvGrpSpPr/>
          <p:nvPr/>
        </p:nvGrpSpPr>
        <p:grpSpPr>
          <a:xfrm>
            <a:off x="-468701" y="3040625"/>
            <a:ext cx="4672139" cy="2472496"/>
            <a:chOff x="-468701" y="3040625"/>
            <a:chExt cx="4672139" cy="2472496"/>
          </a:xfrm>
        </p:grpSpPr>
        <p:sp>
          <p:nvSpPr>
            <p:cNvPr id="237" name="Google Shape;237;p7"/>
            <p:cNvSpPr/>
            <p:nvPr/>
          </p:nvSpPr>
          <p:spPr>
            <a:xfrm flipH="1" rot="-4748030">
              <a:off x="1034473" y="2058034"/>
              <a:ext cx="1665792" cy="4437678"/>
            </a:xfrm>
            <a:custGeom>
              <a:rect b="b" l="l" r="r" t="t"/>
              <a:pathLst>
                <a:path extrusionOk="0" h="149789" w="56227">
                  <a:moveTo>
                    <a:pt x="47078" y="149789"/>
                  </a:moveTo>
                  <a:lnTo>
                    <a:pt x="56227" y="149789"/>
                  </a:lnTo>
                  <a:lnTo>
                    <a:pt x="56227" y="0"/>
                  </a:lnTo>
                  <a:lnTo>
                    <a:pt x="11413" y="0"/>
                  </a:lnTo>
                  <a:cubicBezTo>
                    <a:pt x="11413" y="0"/>
                    <a:pt x="1" y="26135"/>
                    <a:pt x="26250" y="56796"/>
                  </a:cubicBezTo>
                  <a:cubicBezTo>
                    <a:pt x="53773" y="88998"/>
                    <a:pt x="24956" y="130083"/>
                    <a:pt x="47078" y="1497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" name="Google Shape;238;p7"/>
            <p:cNvGrpSpPr/>
            <p:nvPr/>
          </p:nvGrpSpPr>
          <p:grpSpPr>
            <a:xfrm rot="10800000">
              <a:off x="-62575" y="4002838"/>
              <a:ext cx="3744725" cy="1405675"/>
              <a:chOff x="5399275" y="-208025"/>
              <a:chExt cx="3744725" cy="1405675"/>
            </a:xfrm>
          </p:grpSpPr>
          <p:sp>
            <p:nvSpPr>
              <p:cNvPr id="239" name="Google Shape;239;p7"/>
              <p:cNvSpPr/>
              <p:nvPr/>
            </p:nvSpPr>
            <p:spPr>
              <a:xfrm flipH="1" rot="5400000">
                <a:off x="6568800" y="-1377550"/>
                <a:ext cx="1405675" cy="3744725"/>
              </a:xfrm>
              <a:custGeom>
                <a:rect b="b" l="l" r="r" t="t"/>
                <a:pathLst>
                  <a:path extrusionOk="0" h="149789" w="56227">
                    <a:moveTo>
                      <a:pt x="47078" y="149789"/>
                    </a:moveTo>
                    <a:lnTo>
                      <a:pt x="56227" y="149789"/>
                    </a:lnTo>
                    <a:lnTo>
                      <a:pt x="56227" y="0"/>
                    </a:lnTo>
                    <a:lnTo>
                      <a:pt x="11413" y="0"/>
                    </a:lnTo>
                    <a:cubicBezTo>
                      <a:pt x="11413" y="0"/>
                      <a:pt x="1" y="26135"/>
                      <a:pt x="26250" y="56796"/>
                    </a:cubicBezTo>
                    <a:cubicBezTo>
                      <a:pt x="53773" y="88998"/>
                      <a:pt x="24956" y="130083"/>
                      <a:pt x="47078" y="14978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 flipH="1" rot="5400000">
                <a:off x="6599475" y="-1346875"/>
                <a:ext cx="1344325" cy="3744725"/>
              </a:xfrm>
              <a:custGeom>
                <a:rect b="b" l="l" r="r" t="t"/>
                <a:pathLst>
                  <a:path extrusionOk="0" fill="none" h="149789" w="53773">
                    <a:moveTo>
                      <a:pt x="11413" y="0"/>
                    </a:moveTo>
                    <a:cubicBezTo>
                      <a:pt x="11413" y="0"/>
                      <a:pt x="1" y="26135"/>
                      <a:pt x="26250" y="56796"/>
                    </a:cubicBezTo>
                    <a:cubicBezTo>
                      <a:pt x="53773" y="88979"/>
                      <a:pt x="24956" y="130083"/>
                      <a:pt x="47078" y="149789"/>
                    </a:cubicBezTo>
                  </a:path>
                </a:pathLst>
              </a:custGeom>
              <a:noFill/>
              <a:ln cap="flat" cmpd="sng" w="20925">
                <a:solidFill>
                  <a:srgbClr val="CBA554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8"/>
          <p:cNvGrpSpPr/>
          <p:nvPr/>
        </p:nvGrpSpPr>
        <p:grpSpPr>
          <a:xfrm>
            <a:off x="0" y="0"/>
            <a:ext cx="9144011" cy="5143491"/>
            <a:chOff x="0" y="0"/>
            <a:chExt cx="9144011" cy="5143491"/>
          </a:xfrm>
        </p:grpSpPr>
        <p:sp>
          <p:nvSpPr>
            <p:cNvPr id="243" name="Google Shape;243;p8"/>
            <p:cNvSpPr/>
            <p:nvPr/>
          </p:nvSpPr>
          <p:spPr>
            <a:xfrm>
              <a:off x="0" y="1610650"/>
              <a:ext cx="1710952" cy="3525875"/>
            </a:xfrm>
            <a:custGeom>
              <a:rect b="b" l="l" r="r" t="t"/>
              <a:pathLst>
                <a:path extrusionOk="0" h="121540" w="58978">
                  <a:moveTo>
                    <a:pt x="24381" y="0"/>
                  </a:moveTo>
                  <a:lnTo>
                    <a:pt x="0" y="0"/>
                  </a:lnTo>
                  <a:lnTo>
                    <a:pt x="0" y="121540"/>
                  </a:lnTo>
                  <a:lnTo>
                    <a:pt x="53580" y="121540"/>
                  </a:lnTo>
                  <a:cubicBezTo>
                    <a:pt x="53580" y="121540"/>
                    <a:pt x="58977" y="102181"/>
                    <a:pt x="42098" y="83305"/>
                  </a:cubicBezTo>
                  <a:cubicBezTo>
                    <a:pt x="17717" y="56024"/>
                    <a:pt x="11767" y="32178"/>
                    <a:pt x="24381" y="0"/>
                  </a:cubicBezTo>
                  <a:close/>
                </a:path>
              </a:pathLst>
            </a:custGeom>
            <a:solidFill>
              <a:srgbClr val="1E2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0" y="0"/>
              <a:ext cx="3210025" cy="2038225"/>
            </a:xfrm>
            <a:custGeom>
              <a:rect b="b" l="l" r="r" t="t"/>
              <a:pathLst>
                <a:path extrusionOk="0" h="81529" w="128401">
                  <a:moveTo>
                    <a:pt x="128401" y="0"/>
                  </a:moveTo>
                  <a:lnTo>
                    <a:pt x="0" y="0"/>
                  </a:lnTo>
                  <a:lnTo>
                    <a:pt x="0" y="81529"/>
                  </a:lnTo>
                  <a:cubicBezTo>
                    <a:pt x="12962" y="81529"/>
                    <a:pt x="25461" y="75463"/>
                    <a:pt x="34373" y="66051"/>
                  </a:cubicBezTo>
                  <a:cubicBezTo>
                    <a:pt x="43267" y="56639"/>
                    <a:pt x="50493" y="45363"/>
                    <a:pt x="61252" y="38137"/>
                  </a:cubicBezTo>
                  <a:cubicBezTo>
                    <a:pt x="72501" y="30590"/>
                    <a:pt x="86338" y="28297"/>
                    <a:pt x="99345" y="24568"/>
                  </a:cubicBezTo>
                  <a:cubicBezTo>
                    <a:pt x="112369" y="20813"/>
                    <a:pt x="125555" y="12739"/>
                    <a:pt x="12840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7669550" y="0"/>
              <a:ext cx="1474450" cy="3038500"/>
            </a:xfrm>
            <a:custGeom>
              <a:rect b="b" l="l" r="r" t="t"/>
              <a:pathLst>
                <a:path extrusionOk="0" h="121540" w="58978">
                  <a:moveTo>
                    <a:pt x="34605" y="121540"/>
                  </a:moveTo>
                  <a:lnTo>
                    <a:pt x="58977" y="121540"/>
                  </a:lnTo>
                  <a:lnTo>
                    <a:pt x="58977" y="0"/>
                  </a:lnTo>
                  <a:lnTo>
                    <a:pt x="5398" y="0"/>
                  </a:lnTo>
                  <a:cubicBezTo>
                    <a:pt x="5398" y="0"/>
                    <a:pt x="0" y="19359"/>
                    <a:pt x="16879" y="38235"/>
                  </a:cubicBezTo>
                  <a:cubicBezTo>
                    <a:pt x="41260" y="65516"/>
                    <a:pt x="47211" y="89371"/>
                    <a:pt x="34605" y="121540"/>
                  </a:cubicBezTo>
                  <a:close/>
                </a:path>
              </a:pathLst>
            </a:custGeom>
            <a:solidFill>
              <a:srgbClr val="1E2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5007200" y="2615653"/>
              <a:ext cx="4136811" cy="2527838"/>
            </a:xfrm>
            <a:custGeom>
              <a:rect b="b" l="l" r="r" t="t"/>
              <a:pathLst>
                <a:path extrusionOk="0" h="81530" w="133424">
                  <a:moveTo>
                    <a:pt x="133423" y="1"/>
                  </a:moveTo>
                  <a:lnTo>
                    <a:pt x="133423" y="81530"/>
                  </a:lnTo>
                  <a:lnTo>
                    <a:pt x="0" y="81530"/>
                  </a:lnTo>
                  <a:cubicBezTo>
                    <a:pt x="2364" y="68648"/>
                    <a:pt x="18520" y="60521"/>
                    <a:pt x="36032" y="57354"/>
                  </a:cubicBezTo>
                  <a:cubicBezTo>
                    <a:pt x="53535" y="54187"/>
                    <a:pt x="66480" y="55864"/>
                    <a:pt x="81360" y="45355"/>
                  </a:cubicBezTo>
                  <a:cubicBezTo>
                    <a:pt x="94144" y="36327"/>
                    <a:pt x="101245" y="22785"/>
                    <a:pt x="111781" y="10822"/>
                  </a:cubicBezTo>
                  <a:cubicBezTo>
                    <a:pt x="119774" y="1732"/>
                    <a:pt x="129534" y="376"/>
                    <a:pt x="13342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5007200" y="2615653"/>
              <a:ext cx="4136811" cy="2527838"/>
            </a:xfrm>
            <a:custGeom>
              <a:rect b="b" l="l" r="r" t="t"/>
              <a:pathLst>
                <a:path extrusionOk="0" fill="none" h="81530" w="133424">
                  <a:moveTo>
                    <a:pt x="0" y="81530"/>
                  </a:moveTo>
                  <a:cubicBezTo>
                    <a:pt x="2364" y="68648"/>
                    <a:pt x="18520" y="60521"/>
                    <a:pt x="36032" y="57354"/>
                  </a:cubicBezTo>
                  <a:cubicBezTo>
                    <a:pt x="53535" y="54187"/>
                    <a:pt x="66480" y="55864"/>
                    <a:pt x="81360" y="45355"/>
                  </a:cubicBezTo>
                  <a:cubicBezTo>
                    <a:pt x="94144" y="36327"/>
                    <a:pt x="101245" y="22785"/>
                    <a:pt x="111781" y="10822"/>
                  </a:cubicBezTo>
                  <a:cubicBezTo>
                    <a:pt x="119774" y="1732"/>
                    <a:pt x="129534" y="376"/>
                    <a:pt x="133423" y="1"/>
                  </a:cubicBezTo>
                </a:path>
              </a:pathLst>
            </a:custGeom>
            <a:noFill/>
            <a:ln cap="flat" cmpd="sng" w="19625">
              <a:solidFill>
                <a:srgbClr val="E8D4A8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0" y="200"/>
              <a:ext cx="3210025" cy="2038025"/>
            </a:xfrm>
            <a:custGeom>
              <a:rect b="b" l="l" r="r" t="t"/>
              <a:pathLst>
                <a:path extrusionOk="0" fill="none" h="81521" w="128401">
                  <a:moveTo>
                    <a:pt x="0" y="81521"/>
                  </a:moveTo>
                  <a:cubicBezTo>
                    <a:pt x="12962" y="81521"/>
                    <a:pt x="25461" y="75455"/>
                    <a:pt x="34373" y="66043"/>
                  </a:cubicBezTo>
                  <a:cubicBezTo>
                    <a:pt x="43267" y="56631"/>
                    <a:pt x="50493" y="45355"/>
                    <a:pt x="61252" y="38129"/>
                  </a:cubicBezTo>
                  <a:cubicBezTo>
                    <a:pt x="72501" y="30582"/>
                    <a:pt x="86338" y="28289"/>
                    <a:pt x="99345" y="24560"/>
                  </a:cubicBezTo>
                  <a:cubicBezTo>
                    <a:pt x="112369" y="20823"/>
                    <a:pt x="125555" y="12740"/>
                    <a:pt x="128401" y="1"/>
                  </a:cubicBezTo>
                </a:path>
              </a:pathLst>
            </a:custGeom>
            <a:noFill/>
            <a:ln cap="flat" cmpd="sng" w="19625">
              <a:solidFill>
                <a:srgbClr val="E8D4A8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0" y="4132329"/>
              <a:ext cx="3466376" cy="1004413"/>
            </a:xfrm>
            <a:custGeom>
              <a:rect b="b" l="l" r="r" t="t"/>
              <a:pathLst>
                <a:path extrusionOk="0" fill="none" h="34623" w="119489">
                  <a:moveTo>
                    <a:pt x="0" y="6067"/>
                  </a:moveTo>
                  <a:cubicBezTo>
                    <a:pt x="7931" y="1910"/>
                    <a:pt x="19430" y="0"/>
                    <a:pt x="29654" y="3194"/>
                  </a:cubicBezTo>
                  <a:cubicBezTo>
                    <a:pt x="40145" y="6459"/>
                    <a:pt x="46862" y="15104"/>
                    <a:pt x="57229" y="18645"/>
                  </a:cubicBezTo>
                  <a:cubicBezTo>
                    <a:pt x="64526" y="21143"/>
                    <a:pt x="72778" y="20885"/>
                    <a:pt x="80682" y="20349"/>
                  </a:cubicBezTo>
                  <a:cubicBezTo>
                    <a:pt x="88586" y="19814"/>
                    <a:pt x="96713" y="19047"/>
                    <a:pt x="104358" y="20608"/>
                  </a:cubicBezTo>
                  <a:cubicBezTo>
                    <a:pt x="114180" y="22615"/>
                    <a:pt x="118204" y="28369"/>
                    <a:pt x="119488" y="34623"/>
                  </a:cubicBezTo>
                </a:path>
              </a:pathLst>
            </a:custGeom>
            <a:noFill/>
            <a:ln cap="flat" cmpd="sng" w="8475">
              <a:solidFill>
                <a:srgbClr val="E8D4A8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4869675" y="0"/>
              <a:ext cx="4274325" cy="901025"/>
            </a:xfrm>
            <a:custGeom>
              <a:rect b="b" l="l" r="r" t="t"/>
              <a:pathLst>
                <a:path extrusionOk="0" fill="none" h="36041" w="170973">
                  <a:moveTo>
                    <a:pt x="1" y="0"/>
                  </a:moveTo>
                  <a:cubicBezTo>
                    <a:pt x="5969" y="12382"/>
                    <a:pt x="23677" y="17583"/>
                    <a:pt x="41760" y="15514"/>
                  </a:cubicBezTo>
                  <a:cubicBezTo>
                    <a:pt x="61966" y="13194"/>
                    <a:pt x="79300" y="7351"/>
                    <a:pt x="98712" y="11936"/>
                  </a:cubicBezTo>
                  <a:cubicBezTo>
                    <a:pt x="112531" y="15201"/>
                    <a:pt x="122843" y="23846"/>
                    <a:pt x="133040" y="29760"/>
                  </a:cubicBezTo>
                  <a:cubicBezTo>
                    <a:pt x="143808" y="36032"/>
                    <a:pt x="162266" y="36041"/>
                    <a:pt x="170972" y="28190"/>
                  </a:cubicBezTo>
                </a:path>
              </a:pathLst>
            </a:custGeom>
            <a:noFill/>
            <a:ln cap="flat" cmpd="sng" w="8475">
              <a:solidFill>
                <a:srgbClr val="E8D4A8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8"/>
          <p:cNvSpPr txBox="1"/>
          <p:nvPr>
            <p:ph type="title"/>
          </p:nvPr>
        </p:nvSpPr>
        <p:spPr>
          <a:xfrm>
            <a:off x="715200" y="1112025"/>
            <a:ext cx="7713600" cy="30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52" name="Google Shape;252;p8"/>
          <p:cNvGrpSpPr/>
          <p:nvPr/>
        </p:nvGrpSpPr>
        <p:grpSpPr>
          <a:xfrm>
            <a:off x="553000" y="271900"/>
            <a:ext cx="7743600" cy="4202425"/>
            <a:chOff x="553000" y="271900"/>
            <a:chExt cx="7743600" cy="4202425"/>
          </a:xfrm>
        </p:grpSpPr>
        <p:sp>
          <p:nvSpPr>
            <p:cNvPr id="253" name="Google Shape;253;p8"/>
            <p:cNvSpPr/>
            <p:nvPr/>
          </p:nvSpPr>
          <p:spPr>
            <a:xfrm>
              <a:off x="5195775" y="669225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7" y="1032"/>
                  </a:moveTo>
                  <a:cubicBezTo>
                    <a:pt x="2007" y="474"/>
                    <a:pt x="1561" y="1"/>
                    <a:pt x="1004" y="1"/>
                  </a:cubicBezTo>
                  <a:cubicBezTo>
                    <a:pt x="446" y="1"/>
                    <a:pt x="0" y="447"/>
                    <a:pt x="0" y="1032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1" y="2035"/>
                    <a:pt x="2007" y="1589"/>
                    <a:pt x="2007" y="1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1131175" y="442412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258375" y="3609400"/>
              <a:ext cx="25800" cy="25825"/>
            </a:xfrm>
            <a:custGeom>
              <a:rect b="b" l="l" r="r" t="t"/>
              <a:pathLst>
                <a:path extrusionOk="0" h="1033" w="1032">
                  <a:moveTo>
                    <a:pt x="1032" y="531"/>
                  </a:moveTo>
                  <a:cubicBezTo>
                    <a:pt x="1032" y="252"/>
                    <a:pt x="809" y="1"/>
                    <a:pt x="530" y="1"/>
                  </a:cubicBezTo>
                  <a:cubicBezTo>
                    <a:pt x="251" y="1"/>
                    <a:pt x="1" y="252"/>
                    <a:pt x="1" y="531"/>
                  </a:cubicBezTo>
                  <a:cubicBezTo>
                    <a:pt x="1" y="809"/>
                    <a:pt x="251" y="1032"/>
                    <a:pt x="530" y="1032"/>
                  </a:cubicBezTo>
                  <a:cubicBezTo>
                    <a:pt x="837" y="1032"/>
                    <a:pt x="1032" y="809"/>
                    <a:pt x="1032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344650" y="271900"/>
              <a:ext cx="26525" cy="26500"/>
            </a:xfrm>
            <a:custGeom>
              <a:rect b="b" l="l" r="r" t="t"/>
              <a:pathLst>
                <a:path extrusionOk="0" h="1060" w="1061">
                  <a:moveTo>
                    <a:pt x="1060" y="530"/>
                  </a:moveTo>
                  <a:cubicBezTo>
                    <a:pt x="1060" y="251"/>
                    <a:pt x="809" y="0"/>
                    <a:pt x="530" y="0"/>
                  </a:cubicBezTo>
                  <a:cubicBezTo>
                    <a:pt x="252" y="0"/>
                    <a:pt x="1" y="251"/>
                    <a:pt x="1" y="530"/>
                  </a:cubicBezTo>
                  <a:cubicBezTo>
                    <a:pt x="1" y="808"/>
                    <a:pt x="252" y="1059"/>
                    <a:pt x="530" y="1059"/>
                  </a:cubicBezTo>
                  <a:cubicBezTo>
                    <a:pt x="809" y="1059"/>
                    <a:pt x="1060" y="836"/>
                    <a:pt x="1060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811800" y="1073675"/>
              <a:ext cx="26500" cy="26525"/>
            </a:xfrm>
            <a:custGeom>
              <a:rect b="b" l="l" r="r" t="t"/>
              <a:pathLst>
                <a:path extrusionOk="0" h="1061" w="1060">
                  <a:moveTo>
                    <a:pt x="1060" y="531"/>
                  </a:moveTo>
                  <a:cubicBezTo>
                    <a:pt x="1060" y="809"/>
                    <a:pt x="809" y="1060"/>
                    <a:pt x="530" y="1060"/>
                  </a:cubicBezTo>
                  <a:cubicBezTo>
                    <a:pt x="224" y="1060"/>
                    <a:pt x="1" y="809"/>
                    <a:pt x="1" y="531"/>
                  </a:cubicBezTo>
                  <a:cubicBezTo>
                    <a:pt x="1" y="224"/>
                    <a:pt x="224" y="1"/>
                    <a:pt x="530" y="1"/>
                  </a:cubicBezTo>
                  <a:cubicBezTo>
                    <a:pt x="809" y="1"/>
                    <a:pt x="1060" y="224"/>
                    <a:pt x="1060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553000" y="1577975"/>
              <a:ext cx="32775" cy="33475"/>
            </a:xfrm>
            <a:custGeom>
              <a:rect b="b" l="l" r="r" t="t"/>
              <a:pathLst>
                <a:path extrusionOk="0" h="1339" w="1311">
                  <a:moveTo>
                    <a:pt x="1311" y="670"/>
                  </a:moveTo>
                  <a:cubicBezTo>
                    <a:pt x="1311" y="1032"/>
                    <a:pt x="1004" y="1339"/>
                    <a:pt x="642" y="1339"/>
                  </a:cubicBezTo>
                  <a:cubicBezTo>
                    <a:pt x="280" y="1339"/>
                    <a:pt x="1" y="1032"/>
                    <a:pt x="1" y="670"/>
                  </a:cubicBezTo>
                  <a:cubicBezTo>
                    <a:pt x="1" y="307"/>
                    <a:pt x="280" y="1"/>
                    <a:pt x="642" y="1"/>
                  </a:cubicBezTo>
                  <a:cubicBezTo>
                    <a:pt x="1004" y="1"/>
                    <a:pt x="1311" y="307"/>
                    <a:pt x="1311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8263125" y="288310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79"/>
                    <a:pt x="1032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32"/>
                    <a:pt x="335" y="1339"/>
                    <a:pt x="669" y="1339"/>
                  </a:cubicBezTo>
                  <a:cubicBezTo>
                    <a:pt x="1032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3171200" y="889988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80"/>
                    <a:pt x="1031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60"/>
                    <a:pt x="335" y="1339"/>
                    <a:pt x="669" y="1339"/>
                  </a:cubicBezTo>
                  <a:cubicBezTo>
                    <a:pt x="1031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8"/>
          <p:cNvGrpSpPr/>
          <p:nvPr/>
        </p:nvGrpSpPr>
        <p:grpSpPr>
          <a:xfrm flipH="1">
            <a:off x="3405650" y="235075"/>
            <a:ext cx="7743600" cy="4202425"/>
            <a:chOff x="553000" y="271900"/>
            <a:chExt cx="7743600" cy="4202425"/>
          </a:xfrm>
        </p:grpSpPr>
        <p:sp>
          <p:nvSpPr>
            <p:cNvPr id="262" name="Google Shape;262;p8"/>
            <p:cNvSpPr/>
            <p:nvPr/>
          </p:nvSpPr>
          <p:spPr>
            <a:xfrm>
              <a:off x="5195775" y="669225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7" y="1032"/>
                  </a:moveTo>
                  <a:cubicBezTo>
                    <a:pt x="2007" y="474"/>
                    <a:pt x="1561" y="1"/>
                    <a:pt x="1004" y="1"/>
                  </a:cubicBezTo>
                  <a:cubicBezTo>
                    <a:pt x="446" y="1"/>
                    <a:pt x="0" y="447"/>
                    <a:pt x="0" y="1032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1" y="2035"/>
                    <a:pt x="2007" y="1589"/>
                    <a:pt x="2007" y="1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1131175" y="442412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1504700" y="403975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8" y="1004"/>
                  </a:moveTo>
                  <a:cubicBezTo>
                    <a:pt x="2008" y="447"/>
                    <a:pt x="1562" y="1"/>
                    <a:pt x="1004" y="1"/>
                  </a:cubicBezTo>
                  <a:cubicBezTo>
                    <a:pt x="446" y="1"/>
                    <a:pt x="0" y="447"/>
                    <a:pt x="0" y="1004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2" y="2035"/>
                    <a:pt x="2008" y="1562"/>
                    <a:pt x="2008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258375" y="3609400"/>
              <a:ext cx="25800" cy="25825"/>
            </a:xfrm>
            <a:custGeom>
              <a:rect b="b" l="l" r="r" t="t"/>
              <a:pathLst>
                <a:path extrusionOk="0" h="1033" w="1032">
                  <a:moveTo>
                    <a:pt x="1032" y="531"/>
                  </a:moveTo>
                  <a:cubicBezTo>
                    <a:pt x="1032" y="252"/>
                    <a:pt x="809" y="1"/>
                    <a:pt x="530" y="1"/>
                  </a:cubicBezTo>
                  <a:cubicBezTo>
                    <a:pt x="251" y="1"/>
                    <a:pt x="1" y="252"/>
                    <a:pt x="1" y="531"/>
                  </a:cubicBezTo>
                  <a:cubicBezTo>
                    <a:pt x="1" y="809"/>
                    <a:pt x="251" y="1032"/>
                    <a:pt x="530" y="1032"/>
                  </a:cubicBezTo>
                  <a:cubicBezTo>
                    <a:pt x="837" y="1032"/>
                    <a:pt x="1032" y="809"/>
                    <a:pt x="1032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2344650" y="271900"/>
              <a:ext cx="26525" cy="26500"/>
            </a:xfrm>
            <a:custGeom>
              <a:rect b="b" l="l" r="r" t="t"/>
              <a:pathLst>
                <a:path extrusionOk="0" h="1060" w="1061">
                  <a:moveTo>
                    <a:pt x="1060" y="530"/>
                  </a:moveTo>
                  <a:cubicBezTo>
                    <a:pt x="1060" y="251"/>
                    <a:pt x="809" y="0"/>
                    <a:pt x="530" y="0"/>
                  </a:cubicBezTo>
                  <a:cubicBezTo>
                    <a:pt x="252" y="0"/>
                    <a:pt x="1" y="251"/>
                    <a:pt x="1" y="530"/>
                  </a:cubicBezTo>
                  <a:cubicBezTo>
                    <a:pt x="1" y="808"/>
                    <a:pt x="252" y="1059"/>
                    <a:pt x="530" y="1059"/>
                  </a:cubicBezTo>
                  <a:cubicBezTo>
                    <a:pt x="809" y="1059"/>
                    <a:pt x="1060" y="836"/>
                    <a:pt x="1060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811800" y="1073675"/>
              <a:ext cx="26500" cy="26525"/>
            </a:xfrm>
            <a:custGeom>
              <a:rect b="b" l="l" r="r" t="t"/>
              <a:pathLst>
                <a:path extrusionOk="0" h="1061" w="1060">
                  <a:moveTo>
                    <a:pt x="1060" y="531"/>
                  </a:moveTo>
                  <a:cubicBezTo>
                    <a:pt x="1060" y="809"/>
                    <a:pt x="809" y="1060"/>
                    <a:pt x="530" y="1060"/>
                  </a:cubicBezTo>
                  <a:cubicBezTo>
                    <a:pt x="224" y="1060"/>
                    <a:pt x="1" y="809"/>
                    <a:pt x="1" y="531"/>
                  </a:cubicBezTo>
                  <a:cubicBezTo>
                    <a:pt x="1" y="224"/>
                    <a:pt x="224" y="1"/>
                    <a:pt x="530" y="1"/>
                  </a:cubicBezTo>
                  <a:cubicBezTo>
                    <a:pt x="809" y="1"/>
                    <a:pt x="1060" y="224"/>
                    <a:pt x="1060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553000" y="1577975"/>
              <a:ext cx="32775" cy="33475"/>
            </a:xfrm>
            <a:custGeom>
              <a:rect b="b" l="l" r="r" t="t"/>
              <a:pathLst>
                <a:path extrusionOk="0" h="1339" w="1311">
                  <a:moveTo>
                    <a:pt x="1311" y="670"/>
                  </a:moveTo>
                  <a:cubicBezTo>
                    <a:pt x="1311" y="1032"/>
                    <a:pt x="1004" y="1339"/>
                    <a:pt x="642" y="1339"/>
                  </a:cubicBezTo>
                  <a:cubicBezTo>
                    <a:pt x="280" y="1339"/>
                    <a:pt x="1" y="1032"/>
                    <a:pt x="1" y="670"/>
                  </a:cubicBezTo>
                  <a:cubicBezTo>
                    <a:pt x="1" y="307"/>
                    <a:pt x="280" y="1"/>
                    <a:pt x="642" y="1"/>
                  </a:cubicBezTo>
                  <a:cubicBezTo>
                    <a:pt x="1004" y="1"/>
                    <a:pt x="1311" y="307"/>
                    <a:pt x="1311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8263125" y="288310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79"/>
                    <a:pt x="1032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32"/>
                    <a:pt x="335" y="1339"/>
                    <a:pt x="669" y="1339"/>
                  </a:cubicBezTo>
                  <a:cubicBezTo>
                    <a:pt x="1032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3171200" y="889988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80"/>
                    <a:pt x="1031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60"/>
                    <a:pt x="335" y="1339"/>
                    <a:pt x="669" y="1339"/>
                  </a:cubicBezTo>
                  <a:cubicBezTo>
                    <a:pt x="1031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8"/>
          <p:cNvGrpSpPr/>
          <p:nvPr/>
        </p:nvGrpSpPr>
        <p:grpSpPr>
          <a:xfrm>
            <a:off x="248200" y="549025"/>
            <a:ext cx="5365700" cy="4528025"/>
            <a:chOff x="248200" y="549025"/>
            <a:chExt cx="5365700" cy="4528025"/>
          </a:xfrm>
        </p:grpSpPr>
        <p:sp>
          <p:nvSpPr>
            <p:cNvPr id="272" name="Google Shape;272;p8"/>
            <p:cNvSpPr/>
            <p:nvPr/>
          </p:nvSpPr>
          <p:spPr>
            <a:xfrm>
              <a:off x="5195775" y="669225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7" y="1032"/>
                  </a:moveTo>
                  <a:cubicBezTo>
                    <a:pt x="2007" y="474"/>
                    <a:pt x="1561" y="1"/>
                    <a:pt x="1004" y="1"/>
                  </a:cubicBezTo>
                  <a:cubicBezTo>
                    <a:pt x="446" y="1"/>
                    <a:pt x="0" y="447"/>
                    <a:pt x="0" y="1032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1" y="2035"/>
                    <a:pt x="2007" y="1589"/>
                    <a:pt x="2007" y="1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2350375" y="373832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2052100" y="549025"/>
              <a:ext cx="50200" cy="50900"/>
            </a:xfrm>
            <a:custGeom>
              <a:rect b="b" l="l" r="r" t="t"/>
              <a:pathLst>
                <a:path extrusionOk="0" h="2036" w="2008">
                  <a:moveTo>
                    <a:pt x="2008" y="1004"/>
                  </a:moveTo>
                  <a:cubicBezTo>
                    <a:pt x="2008" y="447"/>
                    <a:pt x="1562" y="1"/>
                    <a:pt x="1004" y="1"/>
                  </a:cubicBezTo>
                  <a:cubicBezTo>
                    <a:pt x="446" y="1"/>
                    <a:pt x="0" y="447"/>
                    <a:pt x="0" y="1004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2" y="2035"/>
                    <a:pt x="2008" y="1562"/>
                    <a:pt x="2008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258375" y="3609400"/>
              <a:ext cx="25800" cy="25825"/>
            </a:xfrm>
            <a:custGeom>
              <a:rect b="b" l="l" r="r" t="t"/>
              <a:pathLst>
                <a:path extrusionOk="0" h="1033" w="1032">
                  <a:moveTo>
                    <a:pt x="1032" y="531"/>
                  </a:moveTo>
                  <a:cubicBezTo>
                    <a:pt x="1032" y="252"/>
                    <a:pt x="809" y="1"/>
                    <a:pt x="530" y="1"/>
                  </a:cubicBezTo>
                  <a:cubicBezTo>
                    <a:pt x="251" y="1"/>
                    <a:pt x="1" y="252"/>
                    <a:pt x="1" y="531"/>
                  </a:cubicBezTo>
                  <a:cubicBezTo>
                    <a:pt x="1" y="809"/>
                    <a:pt x="251" y="1032"/>
                    <a:pt x="530" y="1032"/>
                  </a:cubicBezTo>
                  <a:cubicBezTo>
                    <a:pt x="837" y="1032"/>
                    <a:pt x="1032" y="809"/>
                    <a:pt x="1032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1019200" y="4490075"/>
              <a:ext cx="26525" cy="26500"/>
            </a:xfrm>
            <a:custGeom>
              <a:rect b="b" l="l" r="r" t="t"/>
              <a:pathLst>
                <a:path extrusionOk="0" h="1060" w="1061">
                  <a:moveTo>
                    <a:pt x="1060" y="530"/>
                  </a:moveTo>
                  <a:cubicBezTo>
                    <a:pt x="1060" y="251"/>
                    <a:pt x="809" y="0"/>
                    <a:pt x="530" y="0"/>
                  </a:cubicBezTo>
                  <a:cubicBezTo>
                    <a:pt x="252" y="0"/>
                    <a:pt x="1" y="251"/>
                    <a:pt x="1" y="530"/>
                  </a:cubicBezTo>
                  <a:cubicBezTo>
                    <a:pt x="1" y="808"/>
                    <a:pt x="252" y="1059"/>
                    <a:pt x="530" y="1059"/>
                  </a:cubicBezTo>
                  <a:cubicBezTo>
                    <a:pt x="809" y="1059"/>
                    <a:pt x="1060" y="836"/>
                    <a:pt x="1060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811800" y="1073675"/>
              <a:ext cx="26500" cy="26525"/>
            </a:xfrm>
            <a:custGeom>
              <a:rect b="b" l="l" r="r" t="t"/>
              <a:pathLst>
                <a:path extrusionOk="0" h="1061" w="1060">
                  <a:moveTo>
                    <a:pt x="1060" y="531"/>
                  </a:moveTo>
                  <a:cubicBezTo>
                    <a:pt x="1060" y="809"/>
                    <a:pt x="809" y="1060"/>
                    <a:pt x="530" y="1060"/>
                  </a:cubicBezTo>
                  <a:cubicBezTo>
                    <a:pt x="224" y="1060"/>
                    <a:pt x="1" y="809"/>
                    <a:pt x="1" y="531"/>
                  </a:cubicBezTo>
                  <a:cubicBezTo>
                    <a:pt x="1" y="224"/>
                    <a:pt x="224" y="1"/>
                    <a:pt x="530" y="1"/>
                  </a:cubicBezTo>
                  <a:cubicBezTo>
                    <a:pt x="809" y="1"/>
                    <a:pt x="1060" y="224"/>
                    <a:pt x="1060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48200" y="1577975"/>
              <a:ext cx="32775" cy="33475"/>
            </a:xfrm>
            <a:custGeom>
              <a:rect b="b" l="l" r="r" t="t"/>
              <a:pathLst>
                <a:path extrusionOk="0" h="1339" w="1311">
                  <a:moveTo>
                    <a:pt x="1311" y="670"/>
                  </a:moveTo>
                  <a:cubicBezTo>
                    <a:pt x="1311" y="1032"/>
                    <a:pt x="1004" y="1339"/>
                    <a:pt x="642" y="1339"/>
                  </a:cubicBezTo>
                  <a:cubicBezTo>
                    <a:pt x="280" y="1339"/>
                    <a:pt x="1" y="1032"/>
                    <a:pt x="1" y="670"/>
                  </a:cubicBezTo>
                  <a:cubicBezTo>
                    <a:pt x="1" y="307"/>
                    <a:pt x="280" y="1"/>
                    <a:pt x="642" y="1"/>
                  </a:cubicBezTo>
                  <a:cubicBezTo>
                    <a:pt x="1004" y="1"/>
                    <a:pt x="1311" y="307"/>
                    <a:pt x="1311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5580425" y="5043575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79"/>
                    <a:pt x="1032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32"/>
                    <a:pt x="335" y="1339"/>
                    <a:pt x="669" y="1339"/>
                  </a:cubicBezTo>
                  <a:cubicBezTo>
                    <a:pt x="1032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3171200" y="889988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1338" y="670"/>
                  </a:moveTo>
                  <a:cubicBezTo>
                    <a:pt x="1338" y="280"/>
                    <a:pt x="1031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60"/>
                    <a:pt x="335" y="1339"/>
                    <a:pt x="669" y="1339"/>
                  </a:cubicBezTo>
                  <a:cubicBezTo>
                    <a:pt x="1031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8"/>
          <p:cNvGrpSpPr/>
          <p:nvPr/>
        </p:nvGrpSpPr>
        <p:grpSpPr>
          <a:xfrm flipH="1">
            <a:off x="476700" y="-173912"/>
            <a:ext cx="1025050" cy="539075"/>
            <a:chOff x="716500" y="2993400"/>
            <a:chExt cx="1025050" cy="539075"/>
          </a:xfrm>
        </p:grpSpPr>
        <p:sp>
          <p:nvSpPr>
            <p:cNvPr id="282" name="Google Shape;282;p8"/>
            <p:cNvSpPr/>
            <p:nvPr/>
          </p:nvSpPr>
          <p:spPr>
            <a:xfrm>
              <a:off x="716500" y="2993400"/>
              <a:ext cx="1025050" cy="27025"/>
            </a:xfrm>
            <a:custGeom>
              <a:rect b="b" l="l" r="r" t="t"/>
              <a:pathLst>
                <a:path extrusionOk="0" fill="none" h="1081" w="41002">
                  <a:moveTo>
                    <a:pt x="1" y="1"/>
                  </a:moveTo>
                  <a:cubicBezTo>
                    <a:pt x="3417" y="1"/>
                    <a:pt x="3417" y="1080"/>
                    <a:pt x="6834" y="1080"/>
                  </a:cubicBezTo>
                  <a:cubicBezTo>
                    <a:pt x="10251" y="1080"/>
                    <a:pt x="10251" y="1"/>
                    <a:pt x="13659" y="1"/>
                  </a:cubicBezTo>
                  <a:cubicBezTo>
                    <a:pt x="17076" y="1"/>
                    <a:pt x="17076" y="1080"/>
                    <a:pt x="20501" y="1080"/>
                  </a:cubicBezTo>
                  <a:cubicBezTo>
                    <a:pt x="23909" y="1080"/>
                    <a:pt x="23909" y="1"/>
                    <a:pt x="27335" y="1"/>
                  </a:cubicBezTo>
                  <a:cubicBezTo>
                    <a:pt x="30743" y="1"/>
                    <a:pt x="30743" y="1080"/>
                    <a:pt x="34168" y="1080"/>
                  </a:cubicBezTo>
                  <a:cubicBezTo>
                    <a:pt x="37585" y="1080"/>
                    <a:pt x="37585" y="1"/>
                    <a:pt x="41002" y="1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716500" y="3066350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8"/>
                    <a:pt x="6834" y="1088"/>
                  </a:cubicBezTo>
                  <a:cubicBezTo>
                    <a:pt x="10251" y="1088"/>
                    <a:pt x="10251" y="0"/>
                    <a:pt x="13659" y="0"/>
                  </a:cubicBezTo>
                  <a:cubicBezTo>
                    <a:pt x="17076" y="0"/>
                    <a:pt x="17076" y="1088"/>
                    <a:pt x="20501" y="1088"/>
                  </a:cubicBezTo>
                  <a:cubicBezTo>
                    <a:pt x="23909" y="1088"/>
                    <a:pt x="23909" y="0"/>
                    <a:pt x="27335" y="0"/>
                  </a:cubicBezTo>
                  <a:cubicBezTo>
                    <a:pt x="30743" y="0"/>
                    <a:pt x="30743" y="1088"/>
                    <a:pt x="34168" y="1088"/>
                  </a:cubicBezTo>
                  <a:cubicBezTo>
                    <a:pt x="37585" y="1088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716500" y="313972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79"/>
                    <a:pt x="6834" y="1079"/>
                  </a:cubicBezTo>
                  <a:cubicBezTo>
                    <a:pt x="10251" y="1079"/>
                    <a:pt x="10251" y="0"/>
                    <a:pt x="13659" y="0"/>
                  </a:cubicBezTo>
                  <a:cubicBezTo>
                    <a:pt x="17076" y="0"/>
                    <a:pt x="17076" y="1079"/>
                    <a:pt x="20501" y="1079"/>
                  </a:cubicBezTo>
                  <a:cubicBezTo>
                    <a:pt x="23909" y="1079"/>
                    <a:pt x="23909" y="0"/>
                    <a:pt x="27335" y="0"/>
                  </a:cubicBezTo>
                  <a:cubicBezTo>
                    <a:pt x="30743" y="0"/>
                    <a:pt x="30743" y="1079"/>
                    <a:pt x="34168" y="1079"/>
                  </a:cubicBezTo>
                  <a:cubicBezTo>
                    <a:pt x="37585" y="107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716500" y="32128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716500" y="3286025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9"/>
                    <a:pt x="6834" y="1089"/>
                  </a:cubicBezTo>
                  <a:cubicBezTo>
                    <a:pt x="10251" y="1089"/>
                    <a:pt x="10251" y="0"/>
                    <a:pt x="13659" y="0"/>
                  </a:cubicBezTo>
                  <a:cubicBezTo>
                    <a:pt x="17076" y="0"/>
                    <a:pt x="17076" y="1089"/>
                    <a:pt x="20501" y="1089"/>
                  </a:cubicBezTo>
                  <a:cubicBezTo>
                    <a:pt x="23909" y="1089"/>
                    <a:pt x="23909" y="0"/>
                    <a:pt x="27335" y="0"/>
                  </a:cubicBezTo>
                  <a:cubicBezTo>
                    <a:pt x="30743" y="0"/>
                    <a:pt x="30743" y="1089"/>
                    <a:pt x="34168" y="1089"/>
                  </a:cubicBezTo>
                  <a:cubicBezTo>
                    <a:pt x="37585" y="108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716500" y="33591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716500" y="3432550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716500" y="35054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8"/>
          <p:cNvSpPr/>
          <p:nvPr/>
        </p:nvSpPr>
        <p:spPr>
          <a:xfrm flipH="1">
            <a:off x="8609920" y="3469398"/>
            <a:ext cx="669368" cy="669333"/>
          </a:xfrm>
          <a:custGeom>
            <a:rect b="b" l="l" r="r" t="t"/>
            <a:pathLst>
              <a:path extrusionOk="0" fill="none" h="19554" w="19555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8"/>
          <p:cNvSpPr/>
          <p:nvPr/>
        </p:nvSpPr>
        <p:spPr>
          <a:xfrm flipH="1">
            <a:off x="366628" y="4626727"/>
            <a:ext cx="512423" cy="513724"/>
          </a:xfrm>
          <a:custGeom>
            <a:rect b="b" l="l" r="r" t="t"/>
            <a:pathLst>
              <a:path extrusionOk="0" fill="none" h="15008" w="14970">
                <a:moveTo>
                  <a:pt x="0" y="15007"/>
                </a:moveTo>
                <a:lnTo>
                  <a:pt x="14970" y="0"/>
                </a:lnTo>
              </a:path>
            </a:pathLst>
          </a:custGeom>
          <a:noFill/>
          <a:ln cap="flat" cmpd="sng" w="9025">
            <a:solidFill>
              <a:schemeClr val="accent4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8"/>
          <p:cNvSpPr/>
          <p:nvPr/>
        </p:nvSpPr>
        <p:spPr>
          <a:xfrm flipH="1">
            <a:off x="8706175" y="1920950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8"/>
          <p:cNvSpPr/>
          <p:nvPr/>
        </p:nvSpPr>
        <p:spPr>
          <a:xfrm flipH="1">
            <a:off x="8374300" y="4608500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8"/>
          <p:cNvSpPr/>
          <p:nvPr/>
        </p:nvSpPr>
        <p:spPr>
          <a:xfrm flipH="1">
            <a:off x="42425" y="3350325"/>
            <a:ext cx="292000" cy="253700"/>
          </a:xfrm>
          <a:custGeom>
            <a:rect b="b" l="l" r="r" t="t"/>
            <a:pathLst>
              <a:path extrusionOk="0" fill="none" h="10148" w="1168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cap="flat" cmpd="sng" w="6275">
            <a:solidFill>
              <a:schemeClr val="accent4"/>
            </a:solidFill>
            <a:prstDash val="solid"/>
            <a:miter lim="278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8"/>
          <p:cNvSpPr/>
          <p:nvPr/>
        </p:nvSpPr>
        <p:spPr>
          <a:xfrm flipH="1">
            <a:off x="117650" y="3519800"/>
            <a:ext cx="474625" cy="237100"/>
          </a:xfrm>
          <a:custGeom>
            <a:rect b="b" l="l" r="r" t="t"/>
            <a:pathLst>
              <a:path extrusionOk="0" fill="none" h="9484" w="18985">
                <a:moveTo>
                  <a:pt x="18985" y="9484"/>
                </a:moveTo>
                <a:cubicBezTo>
                  <a:pt x="18985" y="4247"/>
                  <a:pt x="14738" y="1"/>
                  <a:pt x="9493" y="1"/>
                </a:cubicBezTo>
                <a:cubicBezTo>
                  <a:pt x="4256" y="1"/>
                  <a:pt x="1" y="4247"/>
                  <a:pt x="1" y="9484"/>
                </a:cubicBezTo>
                <a:close/>
              </a:path>
            </a:pathLst>
          </a:custGeom>
          <a:noFill/>
          <a:ln cap="flat" cmpd="sng" w="8475">
            <a:solidFill>
              <a:srgbClr val="9DA8B7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"/>
          <p:cNvSpPr/>
          <p:nvPr/>
        </p:nvSpPr>
        <p:spPr>
          <a:xfrm flipH="1">
            <a:off x="8107875" y="155175"/>
            <a:ext cx="567000" cy="567000"/>
          </a:xfrm>
          <a:prstGeom prst="ellipse">
            <a:avLst/>
          </a:prstGeom>
          <a:noFill/>
          <a:ln cap="flat" cmpd="sng" w="90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8"/>
          <p:cNvGrpSpPr/>
          <p:nvPr/>
        </p:nvGrpSpPr>
        <p:grpSpPr>
          <a:xfrm flipH="1">
            <a:off x="6464525" y="4935088"/>
            <a:ext cx="1025050" cy="539075"/>
            <a:chOff x="716500" y="2993400"/>
            <a:chExt cx="1025050" cy="539075"/>
          </a:xfrm>
        </p:grpSpPr>
        <p:sp>
          <p:nvSpPr>
            <p:cNvPr id="298" name="Google Shape;298;p8"/>
            <p:cNvSpPr/>
            <p:nvPr/>
          </p:nvSpPr>
          <p:spPr>
            <a:xfrm>
              <a:off x="716500" y="2993400"/>
              <a:ext cx="1025050" cy="27025"/>
            </a:xfrm>
            <a:custGeom>
              <a:rect b="b" l="l" r="r" t="t"/>
              <a:pathLst>
                <a:path extrusionOk="0" fill="none" h="1081" w="41002">
                  <a:moveTo>
                    <a:pt x="1" y="1"/>
                  </a:moveTo>
                  <a:cubicBezTo>
                    <a:pt x="3417" y="1"/>
                    <a:pt x="3417" y="1080"/>
                    <a:pt x="6834" y="1080"/>
                  </a:cubicBezTo>
                  <a:cubicBezTo>
                    <a:pt x="10251" y="1080"/>
                    <a:pt x="10251" y="1"/>
                    <a:pt x="13659" y="1"/>
                  </a:cubicBezTo>
                  <a:cubicBezTo>
                    <a:pt x="17076" y="1"/>
                    <a:pt x="17076" y="1080"/>
                    <a:pt x="20501" y="1080"/>
                  </a:cubicBezTo>
                  <a:cubicBezTo>
                    <a:pt x="23909" y="1080"/>
                    <a:pt x="23909" y="1"/>
                    <a:pt x="27335" y="1"/>
                  </a:cubicBezTo>
                  <a:cubicBezTo>
                    <a:pt x="30743" y="1"/>
                    <a:pt x="30743" y="1080"/>
                    <a:pt x="34168" y="1080"/>
                  </a:cubicBezTo>
                  <a:cubicBezTo>
                    <a:pt x="37585" y="1080"/>
                    <a:pt x="37585" y="1"/>
                    <a:pt x="41002" y="1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716500" y="3066350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8"/>
                    <a:pt x="6834" y="1088"/>
                  </a:cubicBezTo>
                  <a:cubicBezTo>
                    <a:pt x="10251" y="1088"/>
                    <a:pt x="10251" y="0"/>
                    <a:pt x="13659" y="0"/>
                  </a:cubicBezTo>
                  <a:cubicBezTo>
                    <a:pt x="17076" y="0"/>
                    <a:pt x="17076" y="1088"/>
                    <a:pt x="20501" y="1088"/>
                  </a:cubicBezTo>
                  <a:cubicBezTo>
                    <a:pt x="23909" y="1088"/>
                    <a:pt x="23909" y="0"/>
                    <a:pt x="27335" y="0"/>
                  </a:cubicBezTo>
                  <a:cubicBezTo>
                    <a:pt x="30743" y="0"/>
                    <a:pt x="30743" y="1088"/>
                    <a:pt x="34168" y="1088"/>
                  </a:cubicBezTo>
                  <a:cubicBezTo>
                    <a:pt x="37585" y="1088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16500" y="313972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79"/>
                    <a:pt x="6834" y="1079"/>
                  </a:cubicBezTo>
                  <a:cubicBezTo>
                    <a:pt x="10251" y="1079"/>
                    <a:pt x="10251" y="0"/>
                    <a:pt x="13659" y="0"/>
                  </a:cubicBezTo>
                  <a:cubicBezTo>
                    <a:pt x="17076" y="0"/>
                    <a:pt x="17076" y="1079"/>
                    <a:pt x="20501" y="1079"/>
                  </a:cubicBezTo>
                  <a:cubicBezTo>
                    <a:pt x="23909" y="1079"/>
                    <a:pt x="23909" y="0"/>
                    <a:pt x="27335" y="0"/>
                  </a:cubicBezTo>
                  <a:cubicBezTo>
                    <a:pt x="30743" y="0"/>
                    <a:pt x="30743" y="1079"/>
                    <a:pt x="34168" y="1079"/>
                  </a:cubicBezTo>
                  <a:cubicBezTo>
                    <a:pt x="37585" y="107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716500" y="32128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716500" y="3286025"/>
              <a:ext cx="1025050" cy="27225"/>
            </a:xfrm>
            <a:custGeom>
              <a:rect b="b" l="l" r="r" t="t"/>
              <a:pathLst>
                <a:path extrusionOk="0" fill="none" h="1089" w="41002">
                  <a:moveTo>
                    <a:pt x="1" y="0"/>
                  </a:moveTo>
                  <a:cubicBezTo>
                    <a:pt x="3417" y="0"/>
                    <a:pt x="3417" y="1089"/>
                    <a:pt x="6834" y="1089"/>
                  </a:cubicBezTo>
                  <a:cubicBezTo>
                    <a:pt x="10251" y="1089"/>
                    <a:pt x="10251" y="0"/>
                    <a:pt x="13659" y="0"/>
                  </a:cubicBezTo>
                  <a:cubicBezTo>
                    <a:pt x="17076" y="0"/>
                    <a:pt x="17076" y="1089"/>
                    <a:pt x="20501" y="1089"/>
                  </a:cubicBezTo>
                  <a:cubicBezTo>
                    <a:pt x="23909" y="1089"/>
                    <a:pt x="23909" y="0"/>
                    <a:pt x="27335" y="0"/>
                  </a:cubicBezTo>
                  <a:cubicBezTo>
                    <a:pt x="30743" y="0"/>
                    <a:pt x="30743" y="1089"/>
                    <a:pt x="34168" y="1089"/>
                  </a:cubicBezTo>
                  <a:cubicBezTo>
                    <a:pt x="37585" y="1089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716500" y="33591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716500" y="3432550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16500" y="3505475"/>
              <a:ext cx="1025050" cy="27000"/>
            </a:xfrm>
            <a:custGeom>
              <a:rect b="b" l="l" r="r" t="t"/>
              <a:pathLst>
                <a:path extrusionOk="0" fill="none" h="1080" w="41002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cap="flat" cmpd="sng" w="32550">
              <a:solidFill>
                <a:srgbClr val="B38326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"/>
          <p:cNvSpPr txBox="1"/>
          <p:nvPr>
            <p:ph type="title"/>
          </p:nvPr>
        </p:nvSpPr>
        <p:spPr>
          <a:xfrm>
            <a:off x="715100" y="1358400"/>
            <a:ext cx="5098200" cy="12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300"/>
              <a:buNone/>
              <a:defRPr sz="4300">
                <a:solidFill>
                  <a:schemeClr val="accent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300"/>
              <a:buNone/>
              <a:defRPr sz="4300">
                <a:solidFill>
                  <a:schemeClr val="accent6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300"/>
              <a:buNone/>
              <a:defRPr sz="4300">
                <a:solidFill>
                  <a:schemeClr val="accent6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300"/>
              <a:buNone/>
              <a:defRPr sz="4300">
                <a:solidFill>
                  <a:schemeClr val="accent6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300"/>
              <a:buNone/>
              <a:defRPr sz="4300">
                <a:solidFill>
                  <a:schemeClr val="accent6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300"/>
              <a:buNone/>
              <a:defRPr sz="4300">
                <a:solidFill>
                  <a:schemeClr val="accent6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300"/>
              <a:buNone/>
              <a:defRPr sz="4300">
                <a:solidFill>
                  <a:schemeClr val="accent6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300"/>
              <a:buNone/>
              <a:defRPr sz="4300">
                <a:solidFill>
                  <a:schemeClr val="accent6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300"/>
              <a:buNone/>
              <a:defRPr sz="43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8" name="Google Shape;308;p9"/>
          <p:cNvSpPr txBox="1"/>
          <p:nvPr>
            <p:ph idx="1" type="subTitle"/>
          </p:nvPr>
        </p:nvSpPr>
        <p:spPr>
          <a:xfrm>
            <a:off x="715100" y="2610900"/>
            <a:ext cx="38382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09" name="Google Shape;309;p9"/>
          <p:cNvGrpSpPr/>
          <p:nvPr/>
        </p:nvGrpSpPr>
        <p:grpSpPr>
          <a:xfrm>
            <a:off x="299500" y="222875"/>
            <a:ext cx="5757600" cy="4783950"/>
            <a:chOff x="299500" y="222875"/>
            <a:chExt cx="5757600" cy="4783950"/>
          </a:xfrm>
        </p:grpSpPr>
        <p:grpSp>
          <p:nvGrpSpPr>
            <p:cNvPr id="310" name="Google Shape;310;p9"/>
            <p:cNvGrpSpPr/>
            <p:nvPr/>
          </p:nvGrpSpPr>
          <p:grpSpPr>
            <a:xfrm>
              <a:off x="299500" y="222875"/>
              <a:ext cx="5757600" cy="4783950"/>
              <a:chOff x="299500" y="222875"/>
              <a:chExt cx="5757600" cy="4783950"/>
            </a:xfrm>
          </p:grpSpPr>
          <p:sp>
            <p:nvSpPr>
              <p:cNvPr id="311" name="Google Shape;311;p9"/>
              <p:cNvSpPr/>
              <p:nvPr/>
            </p:nvSpPr>
            <p:spPr>
              <a:xfrm>
                <a:off x="5195775" y="669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7" y="1032"/>
                    </a:moveTo>
                    <a:cubicBezTo>
                      <a:pt x="2007" y="474"/>
                      <a:pt x="1561" y="1"/>
                      <a:pt x="1004" y="1"/>
                    </a:cubicBezTo>
                    <a:cubicBezTo>
                      <a:pt x="446" y="1"/>
                      <a:pt x="0" y="447"/>
                      <a:pt x="0" y="1032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1" y="2035"/>
                      <a:pt x="2007" y="1589"/>
                      <a:pt x="2007" y="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9"/>
              <p:cNvSpPr/>
              <p:nvPr/>
            </p:nvSpPr>
            <p:spPr>
              <a:xfrm>
                <a:off x="1359775" y="4652725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9"/>
              <p:cNvSpPr/>
              <p:nvPr/>
            </p:nvSpPr>
            <p:spPr>
              <a:xfrm>
                <a:off x="299500" y="2530225"/>
                <a:ext cx="50200" cy="50900"/>
              </a:xfrm>
              <a:custGeom>
                <a:rect b="b" l="l" r="r" t="t"/>
                <a:pathLst>
                  <a:path extrusionOk="0" h="2036" w="2008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9"/>
              <p:cNvSpPr/>
              <p:nvPr/>
            </p:nvSpPr>
            <p:spPr>
              <a:xfrm>
                <a:off x="3934775" y="4981000"/>
                <a:ext cx="25800" cy="25825"/>
              </a:xfrm>
              <a:custGeom>
                <a:rect b="b" l="l" r="r" t="t"/>
                <a:pathLst>
                  <a:path extrusionOk="0" h="1033" w="1032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9"/>
              <p:cNvSpPr/>
              <p:nvPr/>
            </p:nvSpPr>
            <p:spPr>
              <a:xfrm>
                <a:off x="2162200" y="222875"/>
                <a:ext cx="26525" cy="26500"/>
              </a:xfrm>
              <a:custGeom>
                <a:rect b="b" l="l" r="r" t="t"/>
                <a:pathLst>
                  <a:path extrusionOk="0" h="1060" w="1061">
                    <a:moveTo>
                      <a:pt x="1060" y="530"/>
                    </a:moveTo>
                    <a:cubicBezTo>
                      <a:pt x="1060" y="251"/>
                      <a:pt x="809" y="0"/>
                      <a:pt x="530" y="0"/>
                    </a:cubicBezTo>
                    <a:cubicBezTo>
                      <a:pt x="252" y="0"/>
                      <a:pt x="1" y="251"/>
                      <a:pt x="1" y="530"/>
                    </a:cubicBezTo>
                    <a:cubicBezTo>
                      <a:pt x="1" y="808"/>
                      <a:pt x="252" y="1059"/>
                      <a:pt x="530" y="1059"/>
                    </a:cubicBezTo>
                    <a:cubicBezTo>
                      <a:pt x="809" y="1059"/>
                      <a:pt x="1060" y="836"/>
                      <a:pt x="1060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9"/>
              <p:cNvSpPr/>
              <p:nvPr/>
            </p:nvSpPr>
            <p:spPr>
              <a:xfrm>
                <a:off x="811800" y="1073675"/>
                <a:ext cx="26500" cy="26525"/>
              </a:xfrm>
              <a:custGeom>
                <a:rect b="b" l="l" r="r" t="t"/>
                <a:pathLst>
                  <a:path extrusionOk="0" h="1061" w="1060">
                    <a:moveTo>
                      <a:pt x="1060" y="531"/>
                    </a:moveTo>
                    <a:cubicBezTo>
                      <a:pt x="1060" y="809"/>
                      <a:pt x="809" y="1060"/>
                      <a:pt x="530" y="1060"/>
                    </a:cubicBezTo>
                    <a:cubicBezTo>
                      <a:pt x="224" y="1060"/>
                      <a:pt x="1" y="809"/>
                      <a:pt x="1" y="531"/>
                    </a:cubicBezTo>
                    <a:cubicBezTo>
                      <a:pt x="1" y="224"/>
                      <a:pt x="224" y="1"/>
                      <a:pt x="530" y="1"/>
                    </a:cubicBezTo>
                    <a:cubicBezTo>
                      <a:pt x="809" y="1"/>
                      <a:pt x="1060" y="224"/>
                      <a:pt x="1060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9"/>
              <p:cNvSpPr/>
              <p:nvPr/>
            </p:nvSpPr>
            <p:spPr>
              <a:xfrm>
                <a:off x="6031300" y="3965525"/>
                <a:ext cx="25800" cy="26500"/>
              </a:xfrm>
              <a:custGeom>
                <a:rect b="b" l="l" r="r" t="t"/>
                <a:pathLst>
                  <a:path extrusionOk="0" h="1060" w="1032">
                    <a:moveTo>
                      <a:pt x="1032" y="530"/>
                    </a:moveTo>
                    <a:cubicBezTo>
                      <a:pt x="1032" y="251"/>
                      <a:pt x="781" y="0"/>
                      <a:pt x="502" y="0"/>
                    </a:cubicBezTo>
                    <a:cubicBezTo>
                      <a:pt x="224" y="0"/>
                      <a:pt x="1" y="251"/>
                      <a:pt x="1" y="530"/>
                    </a:cubicBezTo>
                    <a:cubicBezTo>
                      <a:pt x="1" y="809"/>
                      <a:pt x="224" y="1059"/>
                      <a:pt x="502" y="1059"/>
                    </a:cubicBezTo>
                    <a:cubicBezTo>
                      <a:pt x="781" y="1059"/>
                      <a:pt x="1032" y="809"/>
                      <a:pt x="1032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9"/>
              <p:cNvSpPr/>
              <p:nvPr/>
            </p:nvSpPr>
            <p:spPr>
              <a:xfrm>
                <a:off x="553000" y="1577975"/>
                <a:ext cx="32775" cy="33475"/>
              </a:xfrm>
              <a:custGeom>
                <a:rect b="b" l="l" r="r" t="t"/>
                <a:pathLst>
                  <a:path extrusionOk="0" h="1339" w="1311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9"/>
              <p:cNvSpPr/>
              <p:nvPr/>
            </p:nvSpPr>
            <p:spPr>
              <a:xfrm>
                <a:off x="5580425" y="2833775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9"/>
              <p:cNvSpPr/>
              <p:nvPr/>
            </p:nvSpPr>
            <p:spPr>
              <a:xfrm>
                <a:off x="3171200" y="889988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1" name="Google Shape;321;p9"/>
            <p:cNvSpPr/>
            <p:nvPr/>
          </p:nvSpPr>
          <p:spPr>
            <a:xfrm>
              <a:off x="5337525" y="4748875"/>
              <a:ext cx="50900" cy="50200"/>
            </a:xfrm>
            <a:custGeom>
              <a:rect b="b" l="l" r="r" t="t"/>
              <a:pathLst>
                <a:path extrusionOk="0" h="2008" w="2036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9"/>
          <p:cNvGrpSpPr/>
          <p:nvPr/>
        </p:nvGrpSpPr>
        <p:grpSpPr>
          <a:xfrm>
            <a:off x="5329218" y="51"/>
            <a:ext cx="3814782" cy="5297037"/>
            <a:chOff x="5329218" y="51"/>
            <a:chExt cx="3814782" cy="5297037"/>
          </a:xfrm>
        </p:grpSpPr>
        <p:sp>
          <p:nvSpPr>
            <p:cNvPr id="323" name="Google Shape;323;p9"/>
            <p:cNvSpPr/>
            <p:nvPr/>
          </p:nvSpPr>
          <p:spPr>
            <a:xfrm rot="10800000">
              <a:off x="5515302" y="1375"/>
              <a:ext cx="1862605" cy="5140813"/>
            </a:xfrm>
            <a:custGeom>
              <a:rect b="b" l="l" r="r" t="t"/>
              <a:pathLst>
                <a:path extrusionOk="0" h="108714" w="38776">
                  <a:moveTo>
                    <a:pt x="19792" y="108714"/>
                  </a:moveTo>
                  <a:cubicBezTo>
                    <a:pt x="29521" y="94386"/>
                    <a:pt x="32810" y="82511"/>
                    <a:pt x="30803" y="68239"/>
                  </a:cubicBezTo>
                  <a:cubicBezTo>
                    <a:pt x="29883" y="61744"/>
                    <a:pt x="27486" y="54719"/>
                    <a:pt x="25925" y="48336"/>
                  </a:cubicBezTo>
                  <a:cubicBezTo>
                    <a:pt x="19374" y="21826"/>
                    <a:pt x="27625" y="8474"/>
                    <a:pt x="38775" y="0"/>
                  </a:cubicBezTo>
                  <a:lnTo>
                    <a:pt x="1" y="0"/>
                  </a:lnTo>
                  <a:lnTo>
                    <a:pt x="1" y="10871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 rot="10800000">
              <a:off x="5329218" y="4023"/>
              <a:ext cx="1478277" cy="5136888"/>
            </a:xfrm>
            <a:custGeom>
              <a:rect b="b" l="l" r="r" t="t"/>
              <a:pathLst>
                <a:path extrusionOk="0" fill="none" h="108631" w="30775">
                  <a:moveTo>
                    <a:pt x="10008" y="1"/>
                  </a:moveTo>
                  <a:cubicBezTo>
                    <a:pt x="251" y="14970"/>
                    <a:pt x="0" y="37577"/>
                    <a:pt x="6356" y="52462"/>
                  </a:cubicBezTo>
                  <a:cubicBezTo>
                    <a:pt x="10063" y="61243"/>
                    <a:pt x="14719" y="66455"/>
                    <a:pt x="18844" y="72031"/>
                  </a:cubicBezTo>
                  <a:cubicBezTo>
                    <a:pt x="28155" y="84574"/>
                    <a:pt x="30775" y="96310"/>
                    <a:pt x="28405" y="108631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9050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 rot="10800000">
              <a:off x="5463078" y="51"/>
              <a:ext cx="3680922" cy="5143461"/>
            </a:xfrm>
            <a:custGeom>
              <a:rect b="b" l="l" r="r" t="t"/>
              <a:pathLst>
                <a:path extrusionOk="0" h="108770" w="76630">
                  <a:moveTo>
                    <a:pt x="48642" y="0"/>
                  </a:moveTo>
                  <a:lnTo>
                    <a:pt x="0" y="0"/>
                  </a:lnTo>
                  <a:lnTo>
                    <a:pt x="0" y="108769"/>
                  </a:lnTo>
                  <a:lnTo>
                    <a:pt x="73145" y="108769"/>
                  </a:lnTo>
                  <a:cubicBezTo>
                    <a:pt x="73145" y="108769"/>
                    <a:pt x="76629" y="91738"/>
                    <a:pt x="63500" y="74566"/>
                  </a:cubicBezTo>
                  <a:cubicBezTo>
                    <a:pt x="44155" y="49172"/>
                    <a:pt x="38050" y="28767"/>
                    <a:pt x="486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 rot="10800000">
              <a:off x="5463089" y="51"/>
              <a:ext cx="1853238" cy="5143461"/>
            </a:xfrm>
            <a:custGeom>
              <a:rect b="b" l="l" r="r" t="t"/>
              <a:pathLst>
                <a:path extrusionOk="0" fill="none" h="108770" w="38581">
                  <a:moveTo>
                    <a:pt x="35096" y="108769"/>
                  </a:moveTo>
                  <a:cubicBezTo>
                    <a:pt x="35096" y="108769"/>
                    <a:pt x="38580" y="91738"/>
                    <a:pt x="25451" y="74566"/>
                  </a:cubicBezTo>
                  <a:cubicBezTo>
                    <a:pt x="6078" y="49172"/>
                    <a:pt x="1" y="28823"/>
                    <a:pt x="10566" y="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cap="flat" cmpd="sng" w="26475">
              <a:solidFill>
                <a:srgbClr val="B38326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7" name="Google Shape;327;p9"/>
            <p:cNvGrpSpPr/>
            <p:nvPr/>
          </p:nvGrpSpPr>
          <p:grpSpPr>
            <a:xfrm>
              <a:off x="7227500" y="4758013"/>
              <a:ext cx="1025050" cy="539075"/>
              <a:chOff x="716500" y="2993400"/>
              <a:chExt cx="1025050" cy="539075"/>
            </a:xfrm>
          </p:grpSpPr>
          <p:sp>
            <p:nvSpPr>
              <p:cNvPr id="328" name="Google Shape;328;p9"/>
              <p:cNvSpPr/>
              <p:nvPr/>
            </p:nvSpPr>
            <p:spPr>
              <a:xfrm>
                <a:off x="716500" y="2993400"/>
                <a:ext cx="1025050" cy="27025"/>
              </a:xfrm>
              <a:custGeom>
                <a:rect b="b" l="l" r="r" t="t"/>
                <a:pathLst>
                  <a:path extrusionOk="0" fill="none" h="1081" w="41002">
                    <a:moveTo>
                      <a:pt x="1" y="1"/>
                    </a:moveTo>
                    <a:cubicBezTo>
                      <a:pt x="3417" y="1"/>
                      <a:pt x="3417" y="1080"/>
                      <a:pt x="6834" y="1080"/>
                    </a:cubicBezTo>
                    <a:cubicBezTo>
                      <a:pt x="10251" y="1080"/>
                      <a:pt x="10251" y="1"/>
                      <a:pt x="13659" y="1"/>
                    </a:cubicBezTo>
                    <a:cubicBezTo>
                      <a:pt x="17076" y="1"/>
                      <a:pt x="17076" y="1080"/>
                      <a:pt x="20501" y="1080"/>
                    </a:cubicBezTo>
                    <a:cubicBezTo>
                      <a:pt x="23909" y="1080"/>
                      <a:pt x="23909" y="1"/>
                      <a:pt x="27335" y="1"/>
                    </a:cubicBezTo>
                    <a:cubicBezTo>
                      <a:pt x="30743" y="1"/>
                      <a:pt x="30743" y="1080"/>
                      <a:pt x="34168" y="1080"/>
                    </a:cubicBezTo>
                    <a:cubicBezTo>
                      <a:pt x="37585" y="1080"/>
                      <a:pt x="37585" y="1"/>
                      <a:pt x="41002" y="1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716500" y="3066350"/>
                <a:ext cx="1025050" cy="27225"/>
              </a:xfrm>
              <a:custGeom>
                <a:rect b="b" l="l" r="r" t="t"/>
                <a:pathLst>
                  <a:path extrusionOk="0" fill="none" h="1089" w="41002">
                    <a:moveTo>
                      <a:pt x="1" y="0"/>
                    </a:moveTo>
                    <a:cubicBezTo>
                      <a:pt x="3417" y="0"/>
                      <a:pt x="3417" y="1088"/>
                      <a:pt x="6834" y="1088"/>
                    </a:cubicBezTo>
                    <a:cubicBezTo>
                      <a:pt x="10251" y="1088"/>
                      <a:pt x="10251" y="0"/>
                      <a:pt x="13659" y="0"/>
                    </a:cubicBezTo>
                    <a:cubicBezTo>
                      <a:pt x="17076" y="0"/>
                      <a:pt x="17076" y="1088"/>
                      <a:pt x="20501" y="1088"/>
                    </a:cubicBezTo>
                    <a:cubicBezTo>
                      <a:pt x="23909" y="1088"/>
                      <a:pt x="23909" y="0"/>
                      <a:pt x="27335" y="0"/>
                    </a:cubicBezTo>
                    <a:cubicBezTo>
                      <a:pt x="30743" y="0"/>
                      <a:pt x="30743" y="1088"/>
                      <a:pt x="34168" y="1088"/>
                    </a:cubicBezTo>
                    <a:cubicBezTo>
                      <a:pt x="37585" y="1088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716500" y="3139725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79"/>
                      <a:pt x="6834" y="1079"/>
                    </a:cubicBezTo>
                    <a:cubicBezTo>
                      <a:pt x="10251" y="1079"/>
                      <a:pt x="10251" y="0"/>
                      <a:pt x="13659" y="0"/>
                    </a:cubicBezTo>
                    <a:cubicBezTo>
                      <a:pt x="17076" y="0"/>
                      <a:pt x="17076" y="1079"/>
                      <a:pt x="20501" y="1079"/>
                    </a:cubicBezTo>
                    <a:cubicBezTo>
                      <a:pt x="23909" y="1079"/>
                      <a:pt x="23909" y="0"/>
                      <a:pt x="27335" y="0"/>
                    </a:cubicBezTo>
                    <a:cubicBezTo>
                      <a:pt x="30743" y="0"/>
                      <a:pt x="30743" y="1079"/>
                      <a:pt x="34168" y="1079"/>
                    </a:cubicBezTo>
                    <a:cubicBezTo>
                      <a:pt x="37585" y="1079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716500" y="3212875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716500" y="3286025"/>
                <a:ext cx="1025050" cy="27225"/>
              </a:xfrm>
              <a:custGeom>
                <a:rect b="b" l="l" r="r" t="t"/>
                <a:pathLst>
                  <a:path extrusionOk="0" fill="none" h="1089" w="41002">
                    <a:moveTo>
                      <a:pt x="1" y="0"/>
                    </a:moveTo>
                    <a:cubicBezTo>
                      <a:pt x="3417" y="0"/>
                      <a:pt x="3417" y="1089"/>
                      <a:pt x="6834" y="1089"/>
                    </a:cubicBezTo>
                    <a:cubicBezTo>
                      <a:pt x="10251" y="1089"/>
                      <a:pt x="10251" y="0"/>
                      <a:pt x="13659" y="0"/>
                    </a:cubicBezTo>
                    <a:cubicBezTo>
                      <a:pt x="17076" y="0"/>
                      <a:pt x="17076" y="1089"/>
                      <a:pt x="20501" y="1089"/>
                    </a:cubicBezTo>
                    <a:cubicBezTo>
                      <a:pt x="23909" y="1089"/>
                      <a:pt x="23909" y="0"/>
                      <a:pt x="27335" y="0"/>
                    </a:cubicBezTo>
                    <a:cubicBezTo>
                      <a:pt x="30743" y="0"/>
                      <a:pt x="30743" y="1089"/>
                      <a:pt x="34168" y="1089"/>
                    </a:cubicBezTo>
                    <a:cubicBezTo>
                      <a:pt x="37585" y="1089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716500" y="3359175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716500" y="3432550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716500" y="3505475"/>
                <a:ext cx="1025050" cy="27000"/>
              </a:xfrm>
              <a:custGeom>
                <a:rect b="b" l="l" r="r" t="t"/>
                <a:pathLst>
                  <a:path extrusionOk="0" fill="none" h="1080" w="41002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noFill/>
              <a:ln cap="flat" cmpd="sng" w="32550">
                <a:solidFill>
                  <a:srgbClr val="B38326"/>
                </a:solidFill>
                <a:prstDash val="solid"/>
                <a:miter lim="89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6" name="Google Shape;336;p9"/>
            <p:cNvSpPr/>
            <p:nvPr/>
          </p:nvSpPr>
          <p:spPr>
            <a:xfrm>
              <a:off x="7405337" y="1466148"/>
              <a:ext cx="669368" cy="669333"/>
            </a:xfrm>
            <a:custGeom>
              <a:rect b="b" l="l" r="r" t="t"/>
              <a:pathLst>
                <a:path extrusionOk="0" fill="none" h="19554" w="19555">
                  <a:moveTo>
                    <a:pt x="1" y="19554"/>
                  </a:moveTo>
                  <a:lnTo>
                    <a:pt x="19554" y="0"/>
                  </a:lnTo>
                </a:path>
              </a:pathLst>
            </a:custGeom>
            <a:noFill/>
            <a:ln cap="flat" cmpd="sng" w="9025">
              <a:solidFill>
                <a:schemeClr val="accent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8401999" y="4057202"/>
              <a:ext cx="512423" cy="513724"/>
            </a:xfrm>
            <a:custGeom>
              <a:rect b="b" l="l" r="r" t="t"/>
              <a:pathLst>
                <a:path extrusionOk="0" fill="none" h="15008" w="14970">
                  <a:moveTo>
                    <a:pt x="0" y="15007"/>
                  </a:moveTo>
                  <a:lnTo>
                    <a:pt x="14970" y="0"/>
                  </a:lnTo>
                </a:path>
              </a:pathLst>
            </a:custGeom>
            <a:noFill/>
            <a:ln cap="flat" cmpd="sng" w="9025">
              <a:solidFill>
                <a:schemeClr val="accent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8252550" y="2070325"/>
              <a:ext cx="474625" cy="237100"/>
            </a:xfrm>
            <a:custGeom>
              <a:rect b="b" l="l" r="r" t="t"/>
              <a:pathLst>
                <a:path extrusionOk="0" fill="none" h="9484" w="18985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noFill/>
            <a:ln cap="flat" cmpd="sng" w="8475">
              <a:solidFill>
                <a:srgbClr val="9DA8B7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6216225" y="281300"/>
              <a:ext cx="292000" cy="253700"/>
            </a:xfrm>
            <a:custGeom>
              <a:rect b="b" l="l" r="r" t="t"/>
              <a:pathLst>
                <a:path extrusionOk="0" fill="none" h="10148" w="1168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cap="flat" cmpd="sng" w="6275">
              <a:solidFill>
                <a:schemeClr val="accent4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8313150" y="416450"/>
              <a:ext cx="474625" cy="237100"/>
            </a:xfrm>
            <a:custGeom>
              <a:rect b="b" l="l" r="r" t="t"/>
              <a:pathLst>
                <a:path extrusionOk="0" fill="none" h="9484" w="18985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noFill/>
            <a:ln cap="flat" cmpd="sng" w="8475">
              <a:solidFill>
                <a:srgbClr val="9DA8B7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6707150" y="1193575"/>
              <a:ext cx="292000" cy="253700"/>
            </a:xfrm>
            <a:custGeom>
              <a:rect b="b" l="l" r="r" t="t"/>
              <a:pathLst>
                <a:path extrusionOk="0" fill="none" h="10148" w="1168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cap="flat" cmpd="sng" w="6275">
              <a:solidFill>
                <a:schemeClr val="accent4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6449300" y="1363050"/>
              <a:ext cx="474625" cy="237100"/>
            </a:xfrm>
            <a:custGeom>
              <a:rect b="b" l="l" r="r" t="t"/>
              <a:pathLst>
                <a:path extrusionOk="0" fill="none" h="9484" w="18985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noFill/>
            <a:ln cap="flat" cmpd="sng" w="8475">
              <a:solidFill>
                <a:srgbClr val="9DA8B7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8435175" y="2135475"/>
              <a:ext cx="292000" cy="253700"/>
            </a:xfrm>
            <a:custGeom>
              <a:rect b="b" l="l" r="r" t="t"/>
              <a:pathLst>
                <a:path extrusionOk="0" fill="none" h="10148" w="1168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cap="flat" cmpd="sng" w="6275">
              <a:solidFill>
                <a:schemeClr val="accent4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7583425" y="3094850"/>
              <a:ext cx="567000" cy="567000"/>
            </a:xfrm>
            <a:prstGeom prst="ellipse">
              <a:avLst/>
            </a:prstGeom>
            <a:noFill/>
            <a:ln cap="flat" cmpd="sng" w="90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7868163" y="3449550"/>
              <a:ext cx="292000" cy="253700"/>
            </a:xfrm>
            <a:custGeom>
              <a:rect b="b" l="l" r="r" t="t"/>
              <a:pathLst>
                <a:path extrusionOk="0" fill="none" h="10148" w="1168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cap="flat" cmpd="sng" w="6275">
              <a:solidFill>
                <a:schemeClr val="dk2"/>
              </a:solidFill>
              <a:prstDash val="solid"/>
              <a:miter lim="278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"/>
          <p:cNvSpPr txBox="1"/>
          <p:nvPr>
            <p:ph type="title"/>
          </p:nvPr>
        </p:nvSpPr>
        <p:spPr>
          <a:xfrm>
            <a:off x="5087575" y="2571750"/>
            <a:ext cx="3341400" cy="20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37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13.xml"/><Relationship Id="rId3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16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38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3325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Nunito"/>
              <a:buChar char="■"/>
              <a:defRPr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39"/>
          <p:cNvSpPr txBox="1"/>
          <p:nvPr>
            <p:ph type="ctrTitle"/>
          </p:nvPr>
        </p:nvSpPr>
        <p:spPr>
          <a:xfrm>
            <a:off x="715050" y="1245275"/>
            <a:ext cx="7713900" cy="17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/>
              <a:t>Webinário</a:t>
            </a:r>
            <a:endParaRPr b="1" sz="7000">
              <a:solidFill>
                <a:schemeClr val="accent1"/>
              </a:solidFill>
            </a:endParaRPr>
          </a:p>
        </p:txBody>
      </p:sp>
      <p:sp>
        <p:nvSpPr>
          <p:cNvPr id="1311" name="Google Shape;1311;p39"/>
          <p:cNvSpPr txBox="1"/>
          <p:nvPr>
            <p:ph idx="1" type="subTitle"/>
          </p:nvPr>
        </p:nvSpPr>
        <p:spPr>
          <a:xfrm>
            <a:off x="2318850" y="3070525"/>
            <a:ext cx="45063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Um novo jeito de realizar negociações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2" name="Google Shape;1312;p39"/>
          <p:cNvSpPr txBox="1"/>
          <p:nvPr/>
        </p:nvSpPr>
        <p:spPr>
          <a:xfrm>
            <a:off x="0" y="3588900"/>
            <a:ext cx="20955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r>
              <a:rPr b="1" lang="en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</a:t>
            </a:r>
            <a:endParaRPr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Matheus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Mariana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Gáspere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Justino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Bernardim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6" name="Google Shape;13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50" y="1333500"/>
            <a:ext cx="4381500" cy="2476500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r="6600000" dist="161925">
              <a:srgbClr val="000000">
                <a:alpha val="50000"/>
              </a:srgbClr>
            </a:outerShdw>
            <a:reflection blurRad="0" dir="5400000" dist="38100" endA="0" endPos="26000" fadeDir="5400012" kx="0" rotWithShape="0" algn="bl" stA="20000" stPos="0" sy="-100000" ky="0"/>
          </a:effectLst>
        </p:spPr>
      </p:pic>
      <p:pic>
        <p:nvPicPr>
          <p:cNvPr id="1367" name="Google Shape;136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975" y="1358888"/>
            <a:ext cx="4291675" cy="2425729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r="6600000" dist="161925">
              <a:srgbClr val="000000">
                <a:alpha val="50000"/>
              </a:srgbClr>
            </a:outerShdw>
            <a:reflection blurRad="0" dir="5400000" dist="38100" endA="0" endPos="26000" fadeDir="5400012" kx="0" rotWithShape="0" algn="bl" stA="20000" stPos="0" sy="-100000" ky="0"/>
          </a:effectLst>
        </p:spPr>
      </p:pic>
      <p:sp>
        <p:nvSpPr>
          <p:cNvPr id="1368" name="Google Shape;1368;p48"/>
          <p:cNvSpPr txBox="1"/>
          <p:nvPr/>
        </p:nvSpPr>
        <p:spPr>
          <a:xfrm>
            <a:off x="2255400" y="272125"/>
            <a:ext cx="4633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E8EAE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Exemplos de Webinar</a:t>
            </a:r>
            <a:endParaRPr b="1" sz="35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9"/>
          <p:cNvSpPr txBox="1"/>
          <p:nvPr/>
        </p:nvSpPr>
        <p:spPr>
          <a:xfrm>
            <a:off x="904800" y="1809775"/>
            <a:ext cx="7334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E8EAE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Obrigado(a) a todos.</a:t>
            </a:r>
            <a:endParaRPr sz="5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4" name="Google Shape;1374;p49"/>
          <p:cNvSpPr txBox="1"/>
          <p:nvPr/>
        </p:nvSpPr>
        <p:spPr>
          <a:xfrm>
            <a:off x="0" y="4367900"/>
            <a:ext cx="152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8EAE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 a Tânia, Feliz dia das mães atrasado.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Sumário</a:t>
            </a:r>
            <a:endParaRPr b="1"/>
          </a:p>
        </p:txBody>
      </p:sp>
      <p:sp>
        <p:nvSpPr>
          <p:cNvPr id="1318" name="Google Shape;1318;p40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unito"/>
              <a:buAutoNum type="arabicPeriod"/>
            </a:pPr>
            <a:r>
              <a:rPr lang="en">
                <a:solidFill>
                  <a:schemeClr val="accent6"/>
                </a:solidFill>
              </a:rPr>
              <a:t>O que é Webinar?</a:t>
            </a:r>
            <a:r>
              <a:rPr b="1" lang="en">
                <a:solidFill>
                  <a:schemeClr val="accent6"/>
                </a:solidFill>
              </a:rPr>
              <a:t>  ……………………………………………………………………………………………………………… 2</a:t>
            </a:r>
            <a:endParaRPr b="1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unito"/>
              <a:buAutoNum type="arabicPeriod"/>
            </a:pPr>
            <a:r>
              <a:rPr lang="en">
                <a:solidFill>
                  <a:schemeClr val="accent6"/>
                </a:solidFill>
              </a:rPr>
              <a:t>Suas características  </a:t>
            </a:r>
            <a:r>
              <a:rPr b="1" lang="en">
                <a:solidFill>
                  <a:schemeClr val="accent6"/>
                </a:solidFill>
              </a:rPr>
              <a:t>…………………………………………………………………………………………………………… 5</a:t>
            </a:r>
            <a:endParaRPr b="1">
              <a:solidFill>
                <a:schemeClr val="accent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unito"/>
              <a:buAutoNum type="arabicPeriod"/>
            </a:pPr>
            <a:r>
              <a:rPr lang="en">
                <a:solidFill>
                  <a:schemeClr val="accent6"/>
                </a:solidFill>
              </a:rPr>
              <a:t>Para que usar?  </a:t>
            </a:r>
            <a:r>
              <a:rPr b="1" lang="en">
                <a:solidFill>
                  <a:schemeClr val="accent6"/>
                </a:solidFill>
              </a:rPr>
              <a:t>…………………………………………………………………………………………………………………… 7</a:t>
            </a:r>
            <a:endParaRPr b="1">
              <a:solidFill>
                <a:schemeClr val="accent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unito"/>
              <a:buAutoNum type="arabicPeriod"/>
            </a:pPr>
            <a:r>
              <a:rPr lang="en">
                <a:solidFill>
                  <a:schemeClr val="accent6"/>
                </a:solidFill>
              </a:rPr>
              <a:t>Exemplos  </a:t>
            </a:r>
            <a:r>
              <a:rPr b="1" lang="en">
                <a:solidFill>
                  <a:schemeClr val="accent6"/>
                </a:solidFill>
              </a:rPr>
              <a:t>…………………………………………………………………………………………………………………………… 9</a:t>
            </a:r>
            <a:endParaRPr b="1">
              <a:solidFill>
                <a:schemeClr val="accent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unito"/>
              <a:buAutoNum type="arabicPeriod"/>
            </a:pPr>
            <a:r>
              <a:rPr lang="en">
                <a:solidFill>
                  <a:schemeClr val="accent6"/>
                </a:solidFill>
              </a:rPr>
              <a:t>Agradecimentos  </a:t>
            </a:r>
            <a:r>
              <a:rPr b="1" lang="en">
                <a:solidFill>
                  <a:schemeClr val="accent6"/>
                </a:solidFill>
              </a:rPr>
              <a:t>………………………………………………………………………………………………………………… 11</a:t>
            </a:r>
            <a:endParaRPr b="1">
              <a:solidFill>
                <a:schemeClr val="accent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unito"/>
              <a:buAutoNum type="arabicPeriod"/>
            </a:pPr>
            <a:r>
              <a:rPr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Final slides with: </a:t>
            </a:r>
            <a:endParaRPr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Oxygen"/>
              <a:buChar char="●"/>
            </a:pPr>
            <a:r>
              <a:rPr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The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/>
              </a:rPr>
              <a:t> fonts and colors</a:t>
            </a:r>
            <a:r>
              <a:rPr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 used in the template.</a:t>
            </a:r>
            <a:endParaRPr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Oxygen"/>
              <a:buChar char="●"/>
            </a:pPr>
            <a:r>
              <a:rPr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A selection of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/>
              </a:rPr>
              <a:t>illustrations</a:t>
            </a:r>
            <a:r>
              <a:rPr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. You can also customize and animate them as you wish with the online editor. Visit </a:t>
            </a:r>
            <a:r>
              <a:rPr b="1" lang="en">
                <a:solidFill>
                  <a:schemeClr val="accent6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</a:t>
            </a:r>
            <a:r>
              <a:rPr b="1" lang="en">
                <a:solidFill>
                  <a:schemeClr val="accent6"/>
                </a:solidFill>
              </a:rPr>
              <a:t>yset</a:t>
            </a:r>
            <a:r>
              <a:rPr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 to find more. </a:t>
            </a:r>
            <a:endParaRPr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Oxygen"/>
              <a:buChar char="●"/>
            </a:pPr>
            <a:r>
              <a:rPr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More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/>
              </a:rPr>
              <a:t>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/>
              </a:rPr>
              <a:t>infographic resources</a:t>
            </a:r>
            <a:r>
              <a:rPr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, whose size and color can be edited. </a:t>
            </a:r>
            <a:endParaRPr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Oxygen"/>
              <a:buChar char="●"/>
            </a:pPr>
            <a:r>
              <a:rPr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Sets of</a:t>
            </a:r>
            <a:r>
              <a:rPr b="1"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/>
              </a:rPr>
              <a:t>customizable icons</a:t>
            </a:r>
            <a:r>
              <a:rPr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 of the following themes: general, business, avatar, creative process, education, help &amp; support, medical, nature, performing arts, SEO &amp; marketing, and teamwork.</a:t>
            </a:r>
            <a:endParaRPr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You can delete this slide when you’re done editing the presentation.</a:t>
            </a:r>
            <a:endParaRPr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41"/>
          <p:cNvSpPr txBox="1"/>
          <p:nvPr>
            <p:ph type="title"/>
          </p:nvPr>
        </p:nvSpPr>
        <p:spPr>
          <a:xfrm>
            <a:off x="2022900" y="149700"/>
            <a:ext cx="5098200" cy="10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 que é Webinar?</a:t>
            </a:r>
            <a:endParaRPr b="1"/>
          </a:p>
        </p:txBody>
      </p:sp>
      <p:sp>
        <p:nvSpPr>
          <p:cNvPr id="1324" name="Google Shape;1324;p41"/>
          <p:cNvSpPr txBox="1"/>
          <p:nvPr>
            <p:ph idx="1" type="subTitle"/>
          </p:nvPr>
        </p:nvSpPr>
        <p:spPr>
          <a:xfrm>
            <a:off x="673500" y="1158900"/>
            <a:ext cx="7797000" cy="37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8EAED"/>
                </a:solidFill>
              </a:rPr>
              <a:t>     Um webinar é um tipo de evento online que permite que indivíduos ou organizações se comuniquem, colaborem e compartilhem informações com um público remoto através da Internet. A palavra "webinar" é uma combinação de "web" e "seminário" e geralmente se refere a uma apresentação ao vivo e interativa, palestra, workshop ou sessão de treinamento conduzida pela Internet usando um software de videoconferência.</a:t>
            </a:r>
            <a:endParaRPr sz="2100">
              <a:solidFill>
                <a:srgbClr val="E8EAED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E8EAE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42"/>
          <p:cNvSpPr txBox="1"/>
          <p:nvPr/>
        </p:nvSpPr>
        <p:spPr>
          <a:xfrm>
            <a:off x="782400" y="765150"/>
            <a:ext cx="7579200" cy="3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8EAED"/>
                </a:solidFill>
                <a:latin typeface="Nunito"/>
                <a:ea typeface="Nunito"/>
                <a:cs typeface="Nunito"/>
                <a:sym typeface="Nunito"/>
              </a:rPr>
              <a:t>     </a:t>
            </a:r>
            <a:r>
              <a:rPr lang="en" sz="2000">
                <a:solidFill>
                  <a:srgbClr val="E8EAED"/>
                </a:solidFill>
                <a:latin typeface="Nunito"/>
                <a:ea typeface="Nunito"/>
                <a:cs typeface="Nunito"/>
                <a:sym typeface="Nunito"/>
              </a:rPr>
              <a:t>Os webinars podem ser usados ​​para diversos fins, como marketing e vendas, educação e treinamento, demonstrações de produtos, suporte ao cliente e muito mais. Eles são frequentemente usados ​​por empresas, organizações sem fins lucrativos e instituições educacionais para alcançar um público mais amplo, aumentar o engajamento e melhorar a comunicação.</a:t>
            </a:r>
            <a:endParaRPr sz="2000">
              <a:solidFill>
                <a:srgbClr val="E8EAE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8EAE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8EAED"/>
                </a:solidFill>
                <a:latin typeface="Nunito"/>
                <a:ea typeface="Nunito"/>
                <a:cs typeface="Nunito"/>
                <a:sym typeface="Nunito"/>
              </a:rPr>
              <a:t>     </a:t>
            </a:r>
            <a:r>
              <a:rPr lang="en" sz="2000">
                <a:solidFill>
                  <a:srgbClr val="E8EAED"/>
                </a:solidFill>
                <a:latin typeface="Nunito"/>
                <a:ea typeface="Nunito"/>
                <a:cs typeface="Nunito"/>
                <a:sym typeface="Nunito"/>
              </a:rPr>
              <a:t>Para assistir a um webinar, os participantes geralmente precisam se registrar com antecedência e receber um link ou código de acesso para entrar na sessão ao vivo. </a:t>
            </a:r>
            <a:endParaRPr sz="2000">
              <a:solidFill>
                <a:srgbClr val="E8EAE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Características</a:t>
            </a:r>
            <a:endParaRPr b="1" sz="4300"/>
          </a:p>
        </p:txBody>
      </p:sp>
      <p:sp>
        <p:nvSpPr>
          <p:cNvPr id="1335" name="Google Shape;1335;p43"/>
          <p:cNvSpPr txBox="1"/>
          <p:nvPr/>
        </p:nvSpPr>
        <p:spPr>
          <a:xfrm>
            <a:off x="1568250" y="1494000"/>
            <a:ext cx="60075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8EAED"/>
                </a:solidFill>
                <a:latin typeface="Nunito"/>
                <a:ea typeface="Nunito"/>
                <a:cs typeface="Nunito"/>
                <a:sym typeface="Nunito"/>
              </a:rPr>
              <a:t>     Durante o webinar, os participantes podem interagir com o(s) apresentador(es) por meio de bate-papo ou outras ferramentas de mensagens, fazer perguntas e participar de discussões. Alguns webinars também podem oferecer gravações para aqueles que não podem participar da sessão ao vivo.</a:t>
            </a:r>
            <a:endParaRPr sz="2100">
              <a:solidFill>
                <a:srgbClr val="E8EAE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E8EAED"/>
              </a:solidFill>
              <a:latin typeface="inherit"/>
              <a:ea typeface="inherit"/>
              <a:cs typeface="inherit"/>
              <a:sym typeface="inherit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E8EAED"/>
              </a:solidFill>
              <a:latin typeface="inherit"/>
              <a:ea typeface="inherit"/>
              <a:cs typeface="inherit"/>
              <a:sym typeface="inheri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4"/>
          <p:cNvSpPr txBox="1"/>
          <p:nvPr/>
        </p:nvSpPr>
        <p:spPr>
          <a:xfrm>
            <a:off x="801625" y="1445088"/>
            <a:ext cx="77040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8EAED"/>
              </a:buClr>
              <a:buSzPts val="1400"/>
              <a:buFont typeface="inherit"/>
              <a:buAutoNum type="arabicPeriod"/>
            </a:pPr>
            <a:r>
              <a:rPr lang="en" sz="1500">
                <a:solidFill>
                  <a:srgbClr val="E8EAED"/>
                </a:solidFill>
                <a:latin typeface="Nunito"/>
                <a:ea typeface="Nunito"/>
                <a:cs typeface="Nunito"/>
                <a:sym typeface="Nunito"/>
              </a:rPr>
              <a:t>Transmissão online: Webinars são eventos online transmitidos pela Internet. Os participantes podem entrar de qualquer lugar com acesso à rede.</a:t>
            </a:r>
            <a:endParaRPr sz="1500">
              <a:solidFill>
                <a:srgbClr val="E8EAE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E8EAE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8EAED"/>
              </a:buClr>
              <a:buSzPts val="1500"/>
              <a:buFont typeface="inherit"/>
              <a:buAutoNum type="arabicPeriod"/>
            </a:pPr>
            <a:r>
              <a:rPr lang="en" sz="1500">
                <a:solidFill>
                  <a:srgbClr val="E8EAED"/>
                </a:solidFill>
                <a:latin typeface="Nunito"/>
                <a:ea typeface="Nunito"/>
                <a:cs typeface="Nunito"/>
                <a:sym typeface="Nunito"/>
              </a:rPr>
              <a:t>Interatividade: os webinars geralmente são interativos, permitindo que os participantes façam perguntas, respondam a enquetes e participem de discussões.</a:t>
            </a:r>
            <a:endParaRPr sz="1500">
              <a:solidFill>
                <a:srgbClr val="E8EAE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8EAE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8EAED"/>
              </a:buClr>
              <a:buSzPts val="1500"/>
              <a:buFont typeface="inherit"/>
              <a:buAutoNum type="arabicPeriod"/>
            </a:pPr>
            <a:r>
              <a:rPr lang="en" sz="1500">
                <a:solidFill>
                  <a:srgbClr val="E8EAED"/>
                </a:solidFill>
                <a:latin typeface="Nunito"/>
                <a:ea typeface="Nunito"/>
                <a:cs typeface="Nunito"/>
                <a:sym typeface="Nunito"/>
              </a:rPr>
              <a:t>Conteúdo educacional: Os webinars costumam ser usados ​​para fins educacionais e de treinamento, portanto, geralmente se concentram em um tópico específico ou na apresentação de um produto ou serviço.</a:t>
            </a:r>
            <a:endParaRPr sz="1500">
              <a:solidFill>
                <a:srgbClr val="E8EAE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8EAE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8EAED"/>
              </a:buClr>
              <a:buSzPts val="1500"/>
              <a:buFont typeface="inherit"/>
              <a:buAutoNum type="arabicPeriod"/>
            </a:pPr>
            <a:r>
              <a:rPr lang="en" sz="1500">
                <a:solidFill>
                  <a:srgbClr val="E8EAED"/>
                </a:solidFill>
                <a:latin typeface="Nunito"/>
                <a:ea typeface="Nunito"/>
                <a:cs typeface="Nunito"/>
                <a:sym typeface="Nunito"/>
              </a:rPr>
              <a:t>Gravações disponíveis: Alguns webinars são gravados e disponibilizados para os participantes assistirem mais tarde ou para aqueles que não puderam assistir à sessão ao vivo.</a:t>
            </a:r>
            <a:endParaRPr sz="1500">
              <a:solidFill>
                <a:srgbClr val="E8EAE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1" name="Google Shape;1341;p44"/>
          <p:cNvSpPr txBox="1"/>
          <p:nvPr/>
        </p:nvSpPr>
        <p:spPr>
          <a:xfrm>
            <a:off x="801625" y="563150"/>
            <a:ext cx="69123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8EAE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Alguns </a:t>
            </a:r>
            <a:r>
              <a:rPr b="1" lang="en" sz="2200">
                <a:solidFill>
                  <a:srgbClr val="E8EAE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recursos comuns de um webinar incluem:</a:t>
            </a:r>
            <a:endParaRPr b="1" sz="2200">
              <a:solidFill>
                <a:srgbClr val="E8EAE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45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 que usar o método Webinar?</a:t>
            </a:r>
            <a:endParaRPr b="1"/>
          </a:p>
        </p:txBody>
      </p:sp>
      <p:sp>
        <p:nvSpPr>
          <p:cNvPr id="1347" name="Google Shape;1347;p45"/>
          <p:cNvSpPr txBox="1"/>
          <p:nvPr>
            <p:ph idx="1" type="subTitle"/>
          </p:nvPr>
        </p:nvSpPr>
        <p:spPr>
          <a:xfrm>
            <a:off x="204000" y="1112975"/>
            <a:ext cx="8736000" cy="10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8EAED"/>
                </a:solidFill>
              </a:rPr>
              <a:t>     Existem várias razões pelas quais os webinars são uma ferramenta popular para empresas e outros. Aqui estão algumas das principais razões pelas quais as pessoas usam webinars:</a:t>
            </a:r>
            <a:endParaRPr sz="1700"/>
          </a:p>
        </p:txBody>
      </p:sp>
      <p:sp>
        <p:nvSpPr>
          <p:cNvPr id="1348" name="Google Shape;1348;p45"/>
          <p:cNvSpPr txBox="1"/>
          <p:nvPr/>
        </p:nvSpPr>
        <p:spPr>
          <a:xfrm>
            <a:off x="295950" y="2231525"/>
            <a:ext cx="8552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8EAED"/>
              </a:buClr>
              <a:buSzPts val="1500"/>
              <a:buFont typeface="inherit"/>
              <a:buAutoNum type="arabicPeriod"/>
            </a:pPr>
            <a:r>
              <a:rPr b="1" lang="en" sz="1500">
                <a:solidFill>
                  <a:srgbClr val="E8EAED"/>
                </a:solidFill>
                <a:latin typeface="Nunito"/>
                <a:ea typeface="Nunito"/>
                <a:cs typeface="Nunito"/>
                <a:sym typeface="Nunito"/>
              </a:rPr>
              <a:t>Atingir um público maior:</a:t>
            </a:r>
            <a:r>
              <a:rPr lang="en" sz="1500">
                <a:solidFill>
                  <a:srgbClr val="E8EAED"/>
                </a:solidFill>
                <a:latin typeface="Nunito"/>
                <a:ea typeface="Nunito"/>
                <a:cs typeface="Nunito"/>
                <a:sym typeface="Nunito"/>
              </a:rPr>
              <a:t> os webinars permitem que empresas e organizações alcancem um público maior do que os eventos presenciais tradicionais, pois os participantes podem participar de qualquer lugar com uma conexão à Internet.</a:t>
            </a:r>
            <a:endParaRPr sz="1500">
              <a:solidFill>
                <a:srgbClr val="E8EAE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8EAE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8EAED"/>
              </a:buClr>
              <a:buSzPts val="1500"/>
              <a:buFont typeface="inherit"/>
              <a:buAutoNum type="arabicPeriod"/>
            </a:pPr>
            <a:r>
              <a:rPr b="1" lang="en" sz="1500">
                <a:solidFill>
                  <a:srgbClr val="E8EAED"/>
                </a:solidFill>
                <a:latin typeface="Nunito"/>
                <a:ea typeface="Nunito"/>
                <a:cs typeface="Nunito"/>
                <a:sym typeface="Nunito"/>
              </a:rPr>
              <a:t>Custo-benefício:</a:t>
            </a:r>
            <a:r>
              <a:rPr lang="en" sz="1500">
                <a:solidFill>
                  <a:srgbClr val="E8EAED"/>
                </a:solidFill>
                <a:latin typeface="Nunito"/>
                <a:ea typeface="Nunito"/>
                <a:cs typeface="Nunito"/>
                <a:sym typeface="Nunito"/>
              </a:rPr>
              <a:t> os webinars podem ser mais econômicos do que hospedar eventos presenciais, pois eliminam a necessidade de viagens, aluguel do local e outras despesas associadas a eventos físicos.</a:t>
            </a:r>
            <a:endParaRPr sz="1500">
              <a:solidFill>
                <a:srgbClr val="E8EAE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8EAE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8EAED"/>
              </a:buClr>
              <a:buSzPts val="1500"/>
              <a:buFont typeface="inherit"/>
              <a:buAutoNum type="arabicPeriod"/>
            </a:pPr>
            <a:r>
              <a:rPr b="1" lang="en" sz="1500">
                <a:solidFill>
                  <a:srgbClr val="E8EAED"/>
                </a:solidFill>
                <a:latin typeface="Nunito"/>
                <a:ea typeface="Nunito"/>
                <a:cs typeface="Nunito"/>
                <a:sym typeface="Nunito"/>
              </a:rPr>
              <a:t>Melhore o engajamento:</a:t>
            </a:r>
            <a:r>
              <a:rPr lang="en" sz="1500">
                <a:solidFill>
                  <a:srgbClr val="E8EAED"/>
                </a:solidFill>
                <a:latin typeface="Nunito"/>
                <a:ea typeface="Nunito"/>
                <a:cs typeface="Nunito"/>
                <a:sym typeface="Nunito"/>
              </a:rPr>
              <a:t> os webinars podem ser altamente envolventes e interativos, pois permitem que os participantes façam perguntas, forneçam feedback e participem de discussões em tempo real.</a:t>
            </a:r>
            <a:endParaRPr sz="1500">
              <a:solidFill>
                <a:srgbClr val="E8EAE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46"/>
          <p:cNvSpPr txBox="1"/>
          <p:nvPr>
            <p:ph idx="4294967295" type="subTitle"/>
          </p:nvPr>
        </p:nvSpPr>
        <p:spPr>
          <a:xfrm>
            <a:off x="826650" y="380850"/>
            <a:ext cx="7490700" cy="21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8EAED"/>
                </a:solidFill>
              </a:rPr>
              <a:t>     No geral, o webinar é uma ferramenta versátil que pode ser usada para uma ampla variedade de finalidades, dependendo das necessidades e objetivos do organizador. </a:t>
            </a:r>
            <a:r>
              <a:rPr lang="en" sz="1900">
                <a:solidFill>
                  <a:srgbClr val="E8EAED"/>
                </a:solidFill>
              </a:rPr>
              <a:t>     </a:t>
            </a:r>
            <a:endParaRPr sz="1900">
              <a:solidFill>
                <a:srgbClr val="E8EAED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8EAED"/>
                </a:solidFill>
              </a:rPr>
              <a:t>     Além da facilidade e custo benefício, o Webinar fornece uma maneira de se comunicar, elaborar e compartilhar informações com um público remoto de uma forma mais eficaz e eficiente. Por exemplo: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E8EAED"/>
              </a:solidFill>
            </a:endParaRPr>
          </a:p>
        </p:txBody>
      </p:sp>
      <p:sp>
        <p:nvSpPr>
          <p:cNvPr id="1354" name="Google Shape;1354;p46"/>
          <p:cNvSpPr txBox="1"/>
          <p:nvPr/>
        </p:nvSpPr>
        <p:spPr>
          <a:xfrm>
            <a:off x="1360650" y="2419200"/>
            <a:ext cx="64227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8EAED"/>
              </a:buClr>
              <a:buSzPts val="1500"/>
              <a:buFont typeface="inherit"/>
              <a:buAutoNum type="arabicPeriod"/>
            </a:pPr>
            <a:r>
              <a:rPr b="1" lang="en" sz="1500">
                <a:solidFill>
                  <a:srgbClr val="E8EAED"/>
                </a:solidFill>
                <a:latin typeface="inherit"/>
                <a:ea typeface="inherit"/>
                <a:cs typeface="inherit"/>
                <a:sym typeface="inherit"/>
              </a:rPr>
              <a:t>Sessões de perguntas e respostas:</a:t>
            </a:r>
            <a:r>
              <a:rPr lang="en" sz="1500">
                <a:solidFill>
                  <a:srgbClr val="E8EAED"/>
                </a:solidFill>
                <a:latin typeface="inherit"/>
                <a:ea typeface="inherit"/>
                <a:cs typeface="inherit"/>
                <a:sym typeface="inherit"/>
              </a:rPr>
              <a:t> os webinars podem ser usados ​​para hospedar sessões de perguntas e respostas com especialistas, influenciadores </a:t>
            </a:r>
            <a:r>
              <a:rPr lang="en" sz="1500">
                <a:solidFill>
                  <a:srgbClr val="E8EAED"/>
                </a:solidFill>
                <a:latin typeface="inherit"/>
                <a:ea typeface="inherit"/>
                <a:cs typeface="inherit"/>
                <a:sym typeface="inherit"/>
              </a:rPr>
              <a:t>e formadores</a:t>
            </a:r>
            <a:r>
              <a:rPr lang="en" sz="1500">
                <a:solidFill>
                  <a:srgbClr val="E8EAED"/>
                </a:solidFill>
                <a:latin typeface="inherit"/>
                <a:ea typeface="inherit"/>
                <a:cs typeface="inherit"/>
                <a:sym typeface="inherit"/>
              </a:rPr>
              <a:t> de opinião. Este tipo de webinar permite que os participantes façam perguntas e recebam respostas em tempo real.</a:t>
            </a:r>
            <a:endParaRPr sz="1500">
              <a:solidFill>
                <a:srgbClr val="E8EAED"/>
              </a:solidFill>
              <a:latin typeface="inherit"/>
              <a:ea typeface="inherit"/>
              <a:cs typeface="inherit"/>
              <a:sym typeface="inher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8EAED"/>
              </a:solidFill>
              <a:latin typeface="inherit"/>
              <a:ea typeface="inherit"/>
              <a:cs typeface="inherit"/>
              <a:sym typeface="inheri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8EAED"/>
              </a:buClr>
              <a:buSzPts val="1500"/>
              <a:buFont typeface="inherit"/>
              <a:buAutoNum type="arabicPeriod"/>
            </a:pPr>
            <a:r>
              <a:rPr lang="en" sz="1500">
                <a:solidFill>
                  <a:srgbClr val="E8EAED"/>
                </a:solidFill>
                <a:latin typeface="inherit"/>
                <a:ea typeface="inherit"/>
                <a:cs typeface="inherit"/>
                <a:sym typeface="inherit"/>
              </a:rPr>
              <a:t>Suporte ao cliente: os webinars podem ser usados ​​para fins de suporte ao cliente, como solução de problemas ou suporte técnico para um produto ou serviço. Esse tipo de webinar permite que os clientes façam perguntas e recebam ajuda da equipe de suporte em tempo real.</a:t>
            </a:r>
            <a:endParaRPr sz="1500">
              <a:solidFill>
                <a:srgbClr val="E8EAED"/>
              </a:solidFill>
              <a:latin typeface="inherit"/>
              <a:ea typeface="inherit"/>
              <a:cs typeface="inherit"/>
              <a:sym typeface="inheri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9" name="Google Shape;13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75" y="1321825"/>
            <a:ext cx="4510750" cy="2597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080000" dist="114300">
              <a:srgbClr val="000000">
                <a:alpha val="58999"/>
              </a:srgbClr>
            </a:outerShdw>
            <a:reflection blurRad="0" dir="5400000" dist="57150" endA="0" endPos="32000" fadeDir="5400012" kx="0" rotWithShape="0" algn="bl" stA="10000" stPos="0" sy="-100000" ky="0"/>
          </a:effectLst>
        </p:spPr>
      </p:pic>
      <p:sp>
        <p:nvSpPr>
          <p:cNvPr id="1360" name="Google Shape;1360;p47"/>
          <p:cNvSpPr txBox="1"/>
          <p:nvPr/>
        </p:nvSpPr>
        <p:spPr>
          <a:xfrm>
            <a:off x="2255400" y="272125"/>
            <a:ext cx="4633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E8EAE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Exemplos de Webinar</a:t>
            </a:r>
            <a:endParaRPr b="1" sz="35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361" name="Google Shape;136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225" y="1321825"/>
            <a:ext cx="4190400" cy="2597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500000" dist="85725">
              <a:srgbClr val="000000">
                <a:alpha val="50000"/>
              </a:srgbClr>
            </a:outerShdw>
            <a:reflection blurRad="0" dir="5400000" dist="66675" endA="0" endPos="33000" fadeDir="5400012" kx="0" rotWithShape="0" algn="bl" stA="21000" stPos="0" sy="-100000" ky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nline Business Analysis Webinar by Slidesgo">
  <a:themeElements>
    <a:clrScheme name="Simple Light">
      <a:dk1>
        <a:srgbClr val="FFFFFF"/>
      </a:dk1>
      <a:lt1>
        <a:srgbClr val="FFFFFF"/>
      </a:lt1>
      <a:dk2>
        <a:srgbClr val="9DA8B7"/>
      </a:dk2>
      <a:lt2>
        <a:srgbClr val="EEEEEE"/>
      </a:lt2>
      <a:accent1>
        <a:srgbClr val="344C74"/>
      </a:accent1>
      <a:accent2>
        <a:srgbClr val="0D0F20"/>
      </a:accent2>
      <a:accent3>
        <a:srgbClr val="BA8630"/>
      </a:accent3>
      <a:accent4>
        <a:srgbClr val="E8C98A"/>
      </a:accent4>
      <a:accent5>
        <a:srgbClr val="344C74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