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8B5CC-2D82-41FD-A39A-90FCF975BC20}" v="1319" dt="2023-02-09T17:11:56.646"/>
    <p1510:client id="{94BAC44B-A080-4BFB-906B-00EE6C405674}" v="15" dt="2023-02-09T17:15:06.611"/>
    <p1510:client id="{E651E69C-63FC-4D00-A25B-8707F75CC948}" v="10" dt="2023-02-15T23:03:1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115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9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144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8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9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8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7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5" y="1810139"/>
            <a:ext cx="8361229" cy="966198"/>
          </a:xfrm>
        </p:spPr>
        <p:txBody>
          <a:bodyPr/>
          <a:lstStyle/>
          <a:p>
            <a:r>
              <a:rPr lang="pt-BR" sz="5400" dirty="0"/>
              <a:t>Linguagem adequada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3797658"/>
            <a:ext cx="6831673" cy="1086237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Conceitos e explicações sobre um dos tipos fala que compõem nossa linguagem</a:t>
            </a:r>
          </a:p>
        </p:txBody>
      </p:sp>
    </p:spTree>
    <p:extLst>
      <p:ext uri="{BB962C8B-B14F-4D97-AF65-F5344CB8AC3E}">
        <p14:creationId xmlns:p14="http://schemas.microsoft.com/office/powerpoint/2010/main" val="15856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48A41E-9834-5ABD-9B2D-168315A0F28D}"/>
              </a:ext>
            </a:extLst>
          </p:cNvPr>
          <p:cNvSpPr txBox="1"/>
          <p:nvPr/>
        </p:nvSpPr>
        <p:spPr>
          <a:xfrm>
            <a:off x="932342" y="1324126"/>
            <a:ext cx="10031541" cy="326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84175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BR" sz="1900" dirty="0">
                <a:ea typeface="+mn-lt"/>
                <a:cs typeface="+mn-lt"/>
              </a:rPr>
              <a:t>        Durante muito tempo, buscou-se a uniformidade linguística, por isso, tudo o que fugia da gramática normativa era considerado erro. O objetivo era fazer com que a fala fosse transcrição fiel da escrita na norma padrão.  Atualmente, o foco não está mais no conceito de certo e errado, mas no de adequado e inadequado, porque se entende que a linguagem (processo de interação comunicativa) não é homogênea, logo haverá</a:t>
            </a:r>
            <a:endParaRPr lang="pt-BR" dirty="0">
              <a:ea typeface="+mn-lt"/>
              <a:cs typeface="+mn-lt"/>
            </a:endParaRPr>
          </a:p>
          <a:p>
            <a:pPr marL="384175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BR" sz="1900" dirty="0">
                <a:ea typeface="+mn-lt"/>
                <a:cs typeface="+mn-lt"/>
              </a:rPr>
              <a:t>       A adequação consiste em fazer o uso correto da linguagem conforme o contexto, ou seja, de acordo com o local, tema e pessoas que participam da comunicação.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5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89130"/>
            <a:ext cx="10090030" cy="48753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4175" indent="0">
              <a:lnSpc>
                <a:spcPct val="160000"/>
              </a:lnSpc>
              <a:buNone/>
            </a:pPr>
            <a:r>
              <a:rPr lang="pt-BR" dirty="0">
                <a:ea typeface="+mn-lt"/>
                <a:cs typeface="+mn-lt"/>
              </a:rPr>
              <a:t>	A adequação linguística está se tornando cada vez mais importante no mundo moderno. Como a tecnologia avança, a necessidade de se comunicar de forma fluida e eficaz com outras línguas se torna cada vez maior. O futuro está trazendo novas oportunidades para os seres humanos se adaptarem às mudanças e se comunicarem com outros de forma fluida.</a:t>
            </a:r>
          </a:p>
          <a:p>
            <a:pPr marL="384175" indent="0">
              <a:lnSpc>
                <a:spcPct val="160000"/>
              </a:lnSpc>
              <a:buNone/>
            </a:pPr>
            <a:r>
              <a:rPr lang="pt-BR" dirty="0">
                <a:ea typeface="+mn-lt"/>
                <a:cs typeface="+mn-lt"/>
              </a:rPr>
              <a:t>       A adequação linguística pode ter um impacto significativo na forma como os seres humanos interagem uns com os outros. Com o aumento da interação entre culturas e pessoas, a necessidade de se comunicar de forma eficaz será cada vez maior. A adequação linguística também pode ajudar a melhorar a colaboração entre as pessoas e a criar um ambiente de trabalho mais produtivo.</a:t>
            </a:r>
          </a:p>
          <a:p>
            <a:pPr marL="0" indent="-457200">
              <a:lnSpc>
                <a:spcPts val="2400"/>
              </a:lnSpc>
              <a:buNone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6944AF-8BF3-1E76-DE18-142135F40DBA}"/>
              </a:ext>
            </a:extLst>
          </p:cNvPr>
          <p:cNvSpPr txBox="1"/>
          <p:nvPr/>
        </p:nvSpPr>
        <p:spPr>
          <a:xfrm>
            <a:off x="1185814" y="597754"/>
            <a:ext cx="10441095" cy="1196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2000"/>
              </a:lnSpc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Como são seres humanos serão afetados pela adequação linguística no futuro? </a:t>
            </a:r>
            <a:endParaRPr lang="en-US" sz="2400" dirty="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33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320A9-9214-87A3-5A73-93ACE2AB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400" dirty="0"/>
              <a:t>Novas oportunidades na comunicação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7C24C-1E7C-32FD-14B6-5E22E063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7170"/>
            <a:ext cx="9601200" cy="4573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4175" indent="0">
              <a:lnSpc>
                <a:spcPct val="150000"/>
              </a:lnSpc>
              <a:buNone/>
            </a:pPr>
            <a:r>
              <a:rPr lang="pt-BR" dirty="0">
                <a:ea typeface="+mn-lt"/>
                <a:cs typeface="+mn-lt"/>
              </a:rPr>
              <a:t>       A adequação linguística pode abrir novas oportunidades para os seres humanos se comunicarem. A tecnologia permitirá que as pessoas se comuniquem de forma fluida e eficaz, independentemente de onde elas estejam. Isso permitirá que as pessoas se conectem de forma mais profunda e compartilhem informações e experiências.</a:t>
            </a:r>
            <a:endParaRPr lang="pt-BR" dirty="0"/>
          </a:p>
          <a:p>
            <a:pPr marL="384175" indent="0">
              <a:lnSpc>
                <a:spcPct val="150000"/>
              </a:lnSpc>
              <a:buNone/>
            </a:pPr>
            <a:r>
              <a:rPr lang="pt-BR" dirty="0">
                <a:ea typeface="+mn-lt"/>
                <a:cs typeface="+mn-lt"/>
              </a:rPr>
              <a:t>       Além disso, a adequação linguística pode permitir que as pessoas se comuniquem com outras culturas e povos de forma mais eficaz. Isso criará um ambiente mais inclusivo e aberto, onde as pessoas podem compartilhar suas experiências e conhecimentos com outras pessoas de forma mais fácil.</a:t>
            </a:r>
            <a:endParaRPr lang="pt-BR" dirty="0"/>
          </a:p>
          <a:p>
            <a:pPr marL="383540" indent="-38354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75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320A9-9214-87A3-5A73-93ACE2AB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400" dirty="0"/>
              <a:t>Aprendizado de idiomas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7C24C-1E7C-32FD-14B6-5E22E063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7170"/>
            <a:ext cx="9601200" cy="4573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0">
              <a:lnSpc>
                <a:spcPct val="150000"/>
              </a:lnSpc>
              <a:buNone/>
            </a:pPr>
            <a:r>
              <a:rPr lang="pt-BR" dirty="0">
                <a:ea typeface="+mn-lt"/>
                <a:cs typeface="+mn-lt"/>
              </a:rPr>
              <a:t>       A adequação linguística também pode ajudar as pessoas a aprenderem novos idiomas. A tecnologia permitirá que as pessoas aprendam novas línguas de forma mais eficaz e rápida. Isso permitirá que as pessoas se comuniquem de forma fluida e eficaz, independentemente de onde elas estejam.</a:t>
            </a:r>
            <a:endParaRPr lang="pt-BR" dirty="0"/>
          </a:p>
          <a:p>
            <a:pPr marL="383540" indent="0">
              <a:lnSpc>
                <a:spcPct val="150000"/>
              </a:lnSpc>
              <a:buNone/>
            </a:pPr>
            <a:r>
              <a:rPr lang="pt-BR" dirty="0">
                <a:ea typeface="+mn-lt"/>
                <a:cs typeface="+mn-lt"/>
              </a:rPr>
              <a:t>       Além disso, a adequação linguística permitirá que as pessoas se comuniquem de forma mais eficaz com outras culturas. Isso criará um ambiente mais inclusivo e aberto, onde as pessoas podem compartilhar suas experiências e conhecimentos com outras pessoas de forma mais fácil.</a:t>
            </a:r>
          </a:p>
          <a:p>
            <a:pPr marL="384175" indent="0">
              <a:lnSpc>
                <a:spcPct val="150000"/>
              </a:lnSpc>
              <a:buNone/>
            </a:pPr>
            <a:endParaRPr lang="pt-BR" dirty="0"/>
          </a:p>
          <a:p>
            <a:pPr marL="383540" indent="-38354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A4AB-2D0B-01FB-D28E-D6AC248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02" y="671423"/>
            <a:ext cx="11139574" cy="5813482"/>
          </a:xfrm>
        </p:spPr>
        <p:txBody>
          <a:bodyPr>
            <a:normAutofit/>
          </a:bodyPr>
          <a:lstStyle/>
          <a:p>
            <a:pPr marL="384175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BR" sz="2000" dirty="0"/>
              <a:t>       Para realizar uma comunicação há vários fatores para serem atribuídos, dentre eles: </a:t>
            </a:r>
            <a:br>
              <a:rPr lang="pt-BR" sz="2000" dirty="0"/>
            </a:br>
            <a:r>
              <a:rPr lang="pt-BR" sz="2000" b="1" dirty="0"/>
              <a:t>Interlocutores: </a:t>
            </a:r>
            <a:r>
              <a:rPr lang="pt-BR" sz="2000" dirty="0"/>
              <a:t>Considerar seu parceiro de comunicação, para não utilizar o nível de fala inadequado, para que consiga realizar um sentido na comunicação</a:t>
            </a:r>
            <a:br>
              <a:rPr lang="pt-BR" sz="2000" b="1" dirty="0"/>
            </a:br>
            <a:r>
              <a:rPr lang="pt-BR" sz="2000" b="1" dirty="0"/>
              <a:t>Ambiente: </a:t>
            </a:r>
            <a:r>
              <a:rPr lang="pt-BR" sz="2000" dirty="0"/>
              <a:t>É importante prestar atenção em relação ao ambiente, não se comunica com alguém em um jogo de futebol do mesmo modo que em uma igreja</a:t>
            </a:r>
            <a:br>
              <a:rPr lang="pt-BR" sz="2000" b="1" dirty="0"/>
            </a:br>
            <a:r>
              <a:rPr lang="pt-BR" sz="2000" b="1" dirty="0"/>
              <a:t>Assunto: </a:t>
            </a:r>
            <a:r>
              <a:rPr lang="pt-BR" sz="2000" dirty="0"/>
              <a:t>É preciso se adequar ao que será dito, logo, não se convida alguém para uma festa como se convida alguém para um almoço em família.</a:t>
            </a:r>
            <a:br>
              <a:rPr lang="pt-BR" sz="2000" b="1" dirty="0"/>
            </a:br>
            <a:r>
              <a:rPr lang="pt-BR" sz="2000" b="1" dirty="0"/>
              <a:t>Relação falante-ouvinte: </a:t>
            </a:r>
            <a:r>
              <a:rPr lang="pt-BR" sz="2000" dirty="0"/>
              <a:t>Considere a sua intimidade com o emissor/receptor, não se comunica com alguém que você conheceu a uns dias atrás de um amigo de longa data</a:t>
            </a:r>
            <a:br>
              <a:rPr lang="pt-BR" sz="2000" b="1" dirty="0"/>
            </a:br>
            <a:r>
              <a:rPr lang="pt-BR" sz="2000" b="1" dirty="0"/>
              <a:t>Intencionalidade: </a:t>
            </a:r>
            <a:r>
              <a:rPr lang="pt-BR" sz="2000" dirty="0"/>
              <a:t>Não escrevemos as nossas intenções no mesmo nível de fala, por exemplo, escrever uma carta de amor e uma solicitação de emprego</a:t>
            </a:r>
          </a:p>
        </p:txBody>
      </p:sp>
    </p:spTree>
    <p:extLst>
      <p:ext uri="{BB962C8B-B14F-4D97-AF65-F5344CB8AC3E}">
        <p14:creationId xmlns:p14="http://schemas.microsoft.com/office/powerpoint/2010/main" val="36124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EAEEFC-F6F2-3A23-4E26-0D04A66D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922" y="432744"/>
            <a:ext cx="4736168" cy="2065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84175" algn="ctr">
              <a:spcAft>
                <a:spcPts val="200"/>
              </a:spcAft>
            </a:pPr>
            <a:r>
              <a:rPr lang="pt-BR" sz="3600" cap="all" dirty="0"/>
              <a:t>Para ilustrar melhor, alguns exemplos de adequação: 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93475E5-804E-FF9A-83B1-B3E2509C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406388"/>
            <a:ext cx="5659222" cy="42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6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1AC40E69-498E-D5CD-390C-49C2B417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939531"/>
            <a:ext cx="4405291" cy="29515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9C6F6941-B505-3AFD-0FA6-DE5F6161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03" y="1807373"/>
            <a:ext cx="4405288" cy="32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CE0A1DB1-EAC6-CAFE-8909-45EED72F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1" r="2" b="2"/>
          <a:stretch/>
        </p:blipFill>
        <p:spPr>
          <a:xfrm>
            <a:off x="1322194" y="1946637"/>
            <a:ext cx="4405291" cy="29373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5BD009AB-3B0D-8DFB-24C8-6AB418BDA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2" r="7575" b="1"/>
          <a:stretch/>
        </p:blipFill>
        <p:spPr>
          <a:xfrm>
            <a:off x="6453003" y="1556130"/>
            <a:ext cx="4405288" cy="37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599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27</TotalTime>
  <Words>69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Crop</vt:lpstr>
      <vt:lpstr>Linguagem adequada</vt:lpstr>
      <vt:lpstr>Apresentação do PowerPoint</vt:lpstr>
      <vt:lpstr>Apresentação do PowerPoint</vt:lpstr>
      <vt:lpstr>Novas oportunidades na comunicação</vt:lpstr>
      <vt:lpstr>Aprendizado de idiomas</vt:lpstr>
      <vt:lpstr>       Para realizar uma comunicação há vários fatores para serem atribuídos, dentre eles:  Interlocutores: Considerar seu parceiro de comunicação, para não utilizar o nível de fala inadequado, para que consiga realizar um sentido na comunicação Ambiente: É importante prestar atenção em relação ao ambiente, não se comunica com alguém em um jogo de futebol do mesmo modo que em uma igreja Assunto: É preciso se adequar ao que será dito, logo, não se convida alguém para uma festa como se convida alguém para um almoço em família. Relação falante-ouvinte: Considere a sua intimidade com o emissor/receptor, não se comunica com alguém que você conheceu a uns dias atrás de um amigo de longa data Intencionalidade: Não escrevemos as nossas intenções no mesmo nível de fala, por exemplo, escrever uma carta de amor e uma solicitação de emprego</vt:lpstr>
      <vt:lpstr>Para ilustrar melhor, alguns exemplos de adequação: 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adequada</dc:title>
  <dc:creator>Aluno</dc:creator>
  <cp:lastModifiedBy>Aluno</cp:lastModifiedBy>
  <cp:revision>285</cp:revision>
  <dcterms:created xsi:type="dcterms:W3CDTF">2023-02-10T12:09:12Z</dcterms:created>
  <dcterms:modified xsi:type="dcterms:W3CDTF">2023-02-15T23:06:18Z</dcterms:modified>
</cp:coreProperties>
</file>