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4277f5f4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4277f5f4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4277f5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4277f5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4277f5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4277f5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4277f5f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4277f5f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Wine Recommender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Daniel Palumbo, Dante Bellins, Grace 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0" y="41900"/>
            <a:ext cx="8237176" cy="497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38" y="188438"/>
            <a:ext cx="4752975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225" y="909475"/>
            <a:ext cx="4231775" cy="15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28" y="0"/>
            <a:ext cx="5260195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275" y="1196725"/>
            <a:ext cx="3905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