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5143500" cx="9144000"/>
  <p:notesSz cx="6858000" cy="9144000"/>
  <p:embeddedFontLst>
    <p:embeddedFont>
      <p:font typeface="IBM Plex Mono"/>
      <p:regular r:id="rId20"/>
      <p:bold r:id="rId21"/>
      <p:italic r:id="rId22"/>
      <p:boldItalic r:id="rId23"/>
    </p:embeddedFont>
    <p:embeddedFont>
      <p:font typeface="Archiv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ND6iACzSCMe2nxe9lD4R/sKAW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BMPlexMono-regular.fntdata"/><Relationship Id="rId22" Type="http://schemas.openxmlformats.org/officeDocument/2006/relationships/font" Target="fonts/IBMPlexMono-italic.fntdata"/><Relationship Id="rId21" Type="http://schemas.openxmlformats.org/officeDocument/2006/relationships/font" Target="fonts/IBMPlexMono-bold.fntdata"/><Relationship Id="rId24" Type="http://schemas.openxmlformats.org/officeDocument/2006/relationships/font" Target="fonts/Archivo-regular.fntdata"/><Relationship Id="rId23" Type="http://schemas.openxmlformats.org/officeDocument/2006/relationships/font" Target="fonts/IBMPlexMono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chivo-italic.fntdata"/><Relationship Id="rId25" Type="http://schemas.openxmlformats.org/officeDocument/2006/relationships/font" Target="fonts/Archivo-bold.fntdata"/><Relationship Id="rId28" Type="http://customschemas.google.com/relationships/presentationmetadata" Target="metadata"/><Relationship Id="rId27" Type="http://schemas.openxmlformats.org/officeDocument/2006/relationships/font" Target="fonts/Archivo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g35ec47ff5c4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8" name="Google Shape;478;g35ec47ff5c4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35ec47ff5c4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g35ec47ff5c4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0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35ec47ff5c4_0_1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2" name="Google Shape;492;g35ec47ff5c4_0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35ec47ff5c4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1" name="Google Shape;501;g35ec47ff5c4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35ec47ff5c4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8" name="Google Shape;508;g35ec47ff5c4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39b9adc49c8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14" name="Google Shape;514;g39b9adc49c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35ec47ff5c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1" name="Google Shape;391;g35ec47ff5c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35ec47ff5c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8" name="Google Shape;398;g35ec47ff5c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ec47ff5c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35ec47ff5c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ec47ff5c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2" name="Google Shape;422;g35ec47ff5c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ec47ff5c4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7" name="Google Shape;437;g35ec47ff5c4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7" name="Google Shape;447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5ec47ff5c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35ec47ff5c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35ec47ff5c4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71" name="Google Shape;471;g35ec47ff5c4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2.png"/><Relationship Id="rId4" Type="http://schemas.openxmlformats.org/officeDocument/2006/relationships/image" Target="../media/image5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9.png"/><Relationship Id="rId4" Type="http://schemas.openxmlformats.org/officeDocument/2006/relationships/image" Target="../media/image5.png"/><Relationship Id="rId5" Type="http://schemas.openxmlformats.org/officeDocument/2006/relationships/image" Target="../media/image3.png"/><Relationship Id="rId6" Type="http://schemas.openxmlformats.org/officeDocument/2006/relationships/image" Target="../media/image1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image" Target="../media/image19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8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2.png"/><Relationship Id="rId3" Type="http://schemas.openxmlformats.org/officeDocument/2006/relationships/image" Target="../media/image8.png"/><Relationship Id="rId4" Type="http://schemas.openxmlformats.org/officeDocument/2006/relationships/image" Target="../media/image3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3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8.png"/><Relationship Id="rId4" Type="http://schemas.openxmlformats.org/officeDocument/2006/relationships/image" Target="../media/image1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9.png"/><Relationship Id="rId3" Type="http://schemas.openxmlformats.org/officeDocument/2006/relationships/image" Target="../media/image8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5.png"/><Relationship Id="rId3" Type="http://schemas.openxmlformats.org/officeDocument/2006/relationships/image" Target="../media/image1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9.png"/><Relationship Id="rId4" Type="http://schemas.openxmlformats.org/officeDocument/2006/relationships/image" Target="../media/image8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18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5.png"/><Relationship Id="rId4" Type="http://schemas.openxmlformats.org/officeDocument/2006/relationships/hyperlink" Target="https://bit.ly/3A1uf1Q" TargetMode="External"/><Relationship Id="rId5" Type="http://schemas.openxmlformats.org/officeDocument/2006/relationships/hyperlink" Target="https://bit.ly/3A1uf1Q" TargetMode="External"/><Relationship Id="rId6" Type="http://schemas.openxmlformats.org/officeDocument/2006/relationships/hyperlink" Target="http://bit.ly/2TyoMsr" TargetMode="External"/><Relationship Id="rId7" Type="http://schemas.openxmlformats.org/officeDocument/2006/relationships/hyperlink" Target="http://bit.ly/2TtBDfr" TargetMode="Externa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5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25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2.png"/><Relationship Id="rId6" Type="http://schemas.openxmlformats.org/officeDocument/2006/relationships/image" Target="../media/image10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Relationship Id="rId3" Type="http://schemas.openxmlformats.org/officeDocument/2006/relationships/image" Target="../media/image12.png"/><Relationship Id="rId4" Type="http://schemas.openxmlformats.org/officeDocument/2006/relationships/image" Target="../media/image7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5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" name="Google Shape;10;p58"/>
          <p:cNvSpPr txBox="1"/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58"/>
          <p:cNvSpPr txBox="1"/>
          <p:nvPr>
            <p:ph idx="1" type="subTitle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2" name="Google Shape;12;p58"/>
          <p:cNvGrpSpPr/>
          <p:nvPr/>
        </p:nvGrpSpPr>
        <p:grpSpPr>
          <a:xfrm>
            <a:off x="-268674" y="-322163"/>
            <a:ext cx="9371983" cy="3960714"/>
            <a:chOff x="-268674" y="-322163"/>
            <a:chExt cx="9371983" cy="3960714"/>
          </a:xfrm>
        </p:grpSpPr>
        <p:grpSp>
          <p:nvGrpSpPr>
            <p:cNvPr id="13" name="Google Shape;13;p58"/>
            <p:cNvGrpSpPr/>
            <p:nvPr/>
          </p:nvGrpSpPr>
          <p:grpSpPr>
            <a:xfrm>
              <a:off x="225762" y="151638"/>
              <a:ext cx="8692477" cy="1388125"/>
              <a:chOff x="225762" y="151638"/>
              <a:chExt cx="8692477" cy="1388125"/>
            </a:xfrm>
          </p:grpSpPr>
          <p:pic>
            <p:nvPicPr>
              <p:cNvPr id="14" name="Google Shape;14;p5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rot="10800000">
                <a:off x="6955037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5" name="Google Shape;15;p58"/>
              <p:cNvPicPr preferRelativeResize="0"/>
              <p:nvPr/>
            </p:nvPicPr>
            <p:blipFill rotWithShape="1">
              <a:blip r:embed="rId2">
                <a:alphaModFix/>
              </a:blip>
              <a:srcRect b="0" l="0" r="0" t="0"/>
              <a:stretch/>
            </p:blipFill>
            <p:spPr>
              <a:xfrm flipH="1" rot="10800000">
                <a:off x="225762" y="151638"/>
                <a:ext cx="1963202" cy="13881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6" name="Google Shape;16;p5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7371875" y="1504250"/>
              <a:ext cx="2700599" cy="5066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58"/>
            <p:cNvPicPr preferRelativeResize="0"/>
            <p:nvPr/>
          </p:nvPicPr>
          <p:blipFill rotWithShape="1">
            <a:blip r:embed="rId4">
              <a:alphaModFix/>
            </a:blip>
            <a:srcRect b="0" l="0" r="0" t="53277"/>
            <a:stretch/>
          </p:blipFill>
          <p:spPr>
            <a:xfrm rot="10800000">
              <a:off x="-268674" y="2723000"/>
              <a:ext cx="1861925" cy="91555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Google Shape;18;p5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7192572" y="-370975"/>
              <a:ext cx="1861925" cy="195954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6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04" name="Google Shape;104;p6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5" name="Google Shape;105;p66"/>
          <p:cNvSpPr txBox="1"/>
          <p:nvPr>
            <p:ph idx="1" type="subTitle"/>
          </p:nvPr>
        </p:nvSpPr>
        <p:spPr>
          <a:xfrm>
            <a:off x="720000" y="2535201"/>
            <a:ext cx="1979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66"/>
          <p:cNvSpPr txBox="1"/>
          <p:nvPr>
            <p:ph idx="2" type="subTitle"/>
          </p:nvPr>
        </p:nvSpPr>
        <p:spPr>
          <a:xfrm>
            <a:off x="3588648" y="2535201"/>
            <a:ext cx="1979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66"/>
          <p:cNvSpPr txBox="1"/>
          <p:nvPr>
            <p:ph idx="3" type="subTitle"/>
          </p:nvPr>
        </p:nvSpPr>
        <p:spPr>
          <a:xfrm>
            <a:off x="6444602" y="2535201"/>
            <a:ext cx="1979400" cy="10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66"/>
          <p:cNvSpPr txBox="1"/>
          <p:nvPr>
            <p:ph idx="4" type="subTitle"/>
          </p:nvPr>
        </p:nvSpPr>
        <p:spPr>
          <a:xfrm>
            <a:off x="720000" y="2199800"/>
            <a:ext cx="197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09" name="Google Shape;109;p66"/>
          <p:cNvSpPr txBox="1"/>
          <p:nvPr>
            <p:ph idx="5" type="subTitle"/>
          </p:nvPr>
        </p:nvSpPr>
        <p:spPr>
          <a:xfrm>
            <a:off x="3588651" y="2199800"/>
            <a:ext cx="197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10" name="Google Shape;110;p66"/>
          <p:cNvSpPr txBox="1"/>
          <p:nvPr>
            <p:ph idx="6" type="subTitle"/>
          </p:nvPr>
        </p:nvSpPr>
        <p:spPr>
          <a:xfrm>
            <a:off x="6444603" y="2199800"/>
            <a:ext cx="19794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11" name="Google Shape;111;p66"/>
          <p:cNvGrpSpPr/>
          <p:nvPr/>
        </p:nvGrpSpPr>
        <p:grpSpPr>
          <a:xfrm>
            <a:off x="5873750" y="224313"/>
            <a:ext cx="2940050" cy="224425"/>
            <a:chOff x="5873750" y="224313"/>
            <a:chExt cx="2940050" cy="224425"/>
          </a:xfrm>
        </p:grpSpPr>
        <p:cxnSp>
          <p:nvCxnSpPr>
            <p:cNvPr id="112" name="Google Shape;112;p66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13" name="Google Shape;113;p66"/>
            <p:cNvSpPr/>
            <p:nvPr/>
          </p:nvSpPr>
          <p:spPr>
            <a:xfrm rot="10800000">
              <a:off x="6800850" y="224313"/>
              <a:ext cx="2012950" cy="224425"/>
            </a:xfrm>
            <a:custGeom>
              <a:rect b="b" l="l" r="r" t="t"/>
              <a:pathLst>
                <a:path extrusionOk="0" h="8977" w="80518">
                  <a:moveTo>
                    <a:pt x="0" y="8977"/>
                  </a:moveTo>
                  <a:lnTo>
                    <a:pt x="36830" y="8977"/>
                  </a:lnTo>
                  <a:lnTo>
                    <a:pt x="42013" y="0"/>
                  </a:lnTo>
                  <a:lnTo>
                    <a:pt x="70358" y="0"/>
                  </a:lnTo>
                  <a:lnTo>
                    <a:pt x="80518" y="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oval"/>
            </a:ln>
          </p:spPr>
        </p:sp>
      </p:grpSp>
      <p:grpSp>
        <p:nvGrpSpPr>
          <p:cNvPr id="114" name="Google Shape;114;p66"/>
          <p:cNvGrpSpPr/>
          <p:nvPr/>
        </p:nvGrpSpPr>
        <p:grpSpPr>
          <a:xfrm>
            <a:off x="3124200" y="4610350"/>
            <a:ext cx="3549651" cy="387101"/>
            <a:chOff x="3124200" y="4610350"/>
            <a:chExt cx="3549651" cy="387101"/>
          </a:xfrm>
        </p:grpSpPr>
        <p:pic>
          <p:nvPicPr>
            <p:cNvPr id="115" name="Google Shape;115;p66"/>
            <p:cNvPicPr preferRelativeResize="0"/>
            <p:nvPr/>
          </p:nvPicPr>
          <p:blipFill rotWithShape="1">
            <a:blip r:embed="rId2">
              <a:alphaModFix/>
            </a:blip>
            <a:srcRect b="6290" l="0" r="0" t="58030"/>
            <a:stretch/>
          </p:blipFill>
          <p:spPr>
            <a:xfrm>
              <a:off x="4245892" y="4610350"/>
              <a:ext cx="2427959" cy="38710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6" name="Google Shape;116;p66"/>
            <p:cNvPicPr preferRelativeResize="0"/>
            <p:nvPr/>
          </p:nvPicPr>
          <p:blipFill rotWithShape="1">
            <a:blip r:embed="rId3">
              <a:alphaModFix/>
            </a:blip>
            <a:srcRect b="0" l="23295" r="0" t="76293"/>
            <a:stretch/>
          </p:blipFill>
          <p:spPr>
            <a:xfrm rot="10800000">
              <a:off x="3124200" y="4639375"/>
              <a:ext cx="1505849" cy="329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6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19" name="Google Shape;119;p6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0" name="Google Shape;120;p67"/>
          <p:cNvSpPr txBox="1"/>
          <p:nvPr>
            <p:ph idx="1" type="subTitle"/>
          </p:nvPr>
        </p:nvSpPr>
        <p:spPr>
          <a:xfrm>
            <a:off x="1838848" y="20955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67"/>
          <p:cNvSpPr txBox="1"/>
          <p:nvPr>
            <p:ph idx="2" type="subTitle"/>
          </p:nvPr>
        </p:nvSpPr>
        <p:spPr>
          <a:xfrm>
            <a:off x="5326952" y="2095550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67"/>
          <p:cNvSpPr txBox="1"/>
          <p:nvPr>
            <p:ph idx="3" type="subTitle"/>
          </p:nvPr>
        </p:nvSpPr>
        <p:spPr>
          <a:xfrm>
            <a:off x="1838848" y="37191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67"/>
          <p:cNvSpPr txBox="1"/>
          <p:nvPr>
            <p:ph idx="4" type="subTitle"/>
          </p:nvPr>
        </p:nvSpPr>
        <p:spPr>
          <a:xfrm>
            <a:off x="5326952" y="3719125"/>
            <a:ext cx="1978200" cy="6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67"/>
          <p:cNvSpPr txBox="1"/>
          <p:nvPr>
            <p:ph idx="5" type="subTitle"/>
          </p:nvPr>
        </p:nvSpPr>
        <p:spPr>
          <a:xfrm>
            <a:off x="1838848" y="1760150"/>
            <a:ext cx="197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5" name="Google Shape;125;p67"/>
          <p:cNvSpPr txBox="1"/>
          <p:nvPr>
            <p:ph idx="6" type="subTitle"/>
          </p:nvPr>
        </p:nvSpPr>
        <p:spPr>
          <a:xfrm>
            <a:off x="1838848" y="3383725"/>
            <a:ext cx="197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6" name="Google Shape;126;p67"/>
          <p:cNvSpPr txBox="1"/>
          <p:nvPr>
            <p:ph idx="7" type="subTitle"/>
          </p:nvPr>
        </p:nvSpPr>
        <p:spPr>
          <a:xfrm>
            <a:off x="5326948" y="1760150"/>
            <a:ext cx="197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27" name="Google Shape;127;p67"/>
          <p:cNvSpPr txBox="1"/>
          <p:nvPr>
            <p:ph idx="8" type="subTitle"/>
          </p:nvPr>
        </p:nvSpPr>
        <p:spPr>
          <a:xfrm>
            <a:off x="5326948" y="3383725"/>
            <a:ext cx="19782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28" name="Google Shape;128;p67"/>
          <p:cNvGrpSpPr/>
          <p:nvPr/>
        </p:nvGrpSpPr>
        <p:grpSpPr>
          <a:xfrm>
            <a:off x="181125" y="4560350"/>
            <a:ext cx="1734684" cy="459650"/>
            <a:chOff x="181125" y="4560350"/>
            <a:chExt cx="1734684" cy="459650"/>
          </a:xfrm>
        </p:grpSpPr>
        <p:pic>
          <p:nvPicPr>
            <p:cNvPr id="129" name="Google Shape;129;p67"/>
            <p:cNvPicPr preferRelativeResize="0"/>
            <p:nvPr/>
          </p:nvPicPr>
          <p:blipFill rotWithShape="1">
            <a:blip r:embed="rId2">
              <a:alphaModFix/>
            </a:blip>
            <a:srcRect b="0" l="12380" r="0" t="0"/>
            <a:stretch/>
          </p:blipFill>
          <p:spPr>
            <a:xfrm>
              <a:off x="181125" y="4560350"/>
              <a:ext cx="1734684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0" name="Google Shape;130;p6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820024" y="4668699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Google Shape;131;p67"/>
          <p:cNvGrpSpPr/>
          <p:nvPr/>
        </p:nvGrpSpPr>
        <p:grpSpPr>
          <a:xfrm>
            <a:off x="7422124" y="2694275"/>
            <a:ext cx="1502801" cy="3032449"/>
            <a:chOff x="7364974" y="2694275"/>
            <a:chExt cx="1502801" cy="3032449"/>
          </a:xfrm>
        </p:grpSpPr>
        <p:pic>
          <p:nvPicPr>
            <p:cNvPr id="132" name="Google Shape;132;p67"/>
            <p:cNvPicPr preferRelativeResize="0"/>
            <p:nvPr/>
          </p:nvPicPr>
          <p:blipFill rotWithShape="1">
            <a:blip r:embed="rId4">
              <a:alphaModFix amt="39000"/>
            </a:blip>
            <a:srcRect b="78197" l="0" r="0" t="0"/>
            <a:stretch/>
          </p:blipFill>
          <p:spPr>
            <a:xfrm rot="5400000">
              <a:off x="6281062" y="3997262"/>
              <a:ext cx="2813374" cy="645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3" name="Google Shape;133;p67"/>
            <p:cNvPicPr preferRelativeResize="0"/>
            <p:nvPr/>
          </p:nvPicPr>
          <p:blipFill rotWithShape="1">
            <a:blip r:embed="rId4">
              <a:alphaModFix/>
            </a:blip>
            <a:srcRect b="7400" l="2039" r="-2038" t="55998"/>
            <a:stretch/>
          </p:blipFill>
          <p:spPr>
            <a:xfrm rot="5400000">
              <a:off x="6919238" y="3559112"/>
              <a:ext cx="2813374" cy="108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Google Shape;134;p67"/>
          <p:cNvGrpSpPr/>
          <p:nvPr/>
        </p:nvGrpSpPr>
        <p:grpSpPr>
          <a:xfrm>
            <a:off x="3408501" y="149950"/>
            <a:ext cx="4900548" cy="508917"/>
            <a:chOff x="3408501" y="149950"/>
            <a:chExt cx="4900548" cy="508917"/>
          </a:xfrm>
        </p:grpSpPr>
        <p:pic>
          <p:nvPicPr>
            <p:cNvPr id="135" name="Google Shape;135;p67"/>
            <p:cNvPicPr preferRelativeResize="0"/>
            <p:nvPr/>
          </p:nvPicPr>
          <p:blipFill rotWithShape="1">
            <a:blip r:embed="rId5">
              <a:alphaModFix amt="85000"/>
            </a:blip>
            <a:srcRect b="25816" l="0" r="0" t="0"/>
            <a:stretch/>
          </p:blipFill>
          <p:spPr>
            <a:xfrm rot="10800000">
              <a:off x="4323049" y="149950"/>
              <a:ext cx="3986000" cy="4596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6" name="Google Shape;136;p6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rot="10800000">
              <a:off x="3408501" y="19593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6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39" name="Google Shape;139;p6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68"/>
          <p:cNvSpPr txBox="1"/>
          <p:nvPr>
            <p:ph idx="1" type="subTitle"/>
          </p:nvPr>
        </p:nvSpPr>
        <p:spPr>
          <a:xfrm>
            <a:off x="720000" y="2095563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68"/>
          <p:cNvSpPr txBox="1"/>
          <p:nvPr>
            <p:ph idx="2" type="subTitle"/>
          </p:nvPr>
        </p:nvSpPr>
        <p:spPr>
          <a:xfrm>
            <a:off x="3467622" y="2095563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68"/>
          <p:cNvSpPr txBox="1"/>
          <p:nvPr>
            <p:ph idx="3" type="subTitle"/>
          </p:nvPr>
        </p:nvSpPr>
        <p:spPr>
          <a:xfrm>
            <a:off x="720000" y="3719125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68"/>
          <p:cNvSpPr txBox="1"/>
          <p:nvPr>
            <p:ph idx="4" type="subTitle"/>
          </p:nvPr>
        </p:nvSpPr>
        <p:spPr>
          <a:xfrm>
            <a:off x="3467622" y="3719125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68"/>
          <p:cNvSpPr txBox="1"/>
          <p:nvPr>
            <p:ph idx="5" type="subTitle"/>
          </p:nvPr>
        </p:nvSpPr>
        <p:spPr>
          <a:xfrm>
            <a:off x="6215244" y="2095563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68"/>
          <p:cNvSpPr txBox="1"/>
          <p:nvPr>
            <p:ph idx="6" type="subTitle"/>
          </p:nvPr>
        </p:nvSpPr>
        <p:spPr>
          <a:xfrm>
            <a:off x="6215244" y="3719125"/>
            <a:ext cx="2208900" cy="6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68"/>
          <p:cNvSpPr txBox="1"/>
          <p:nvPr>
            <p:ph idx="7" type="subTitle"/>
          </p:nvPr>
        </p:nvSpPr>
        <p:spPr>
          <a:xfrm>
            <a:off x="720976" y="1760150"/>
            <a:ext cx="22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7" name="Google Shape;147;p68"/>
          <p:cNvSpPr txBox="1"/>
          <p:nvPr>
            <p:ph idx="8" type="subTitle"/>
          </p:nvPr>
        </p:nvSpPr>
        <p:spPr>
          <a:xfrm>
            <a:off x="3468598" y="1760150"/>
            <a:ext cx="22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8" name="Google Shape;148;p68"/>
          <p:cNvSpPr txBox="1"/>
          <p:nvPr>
            <p:ph idx="9" type="subTitle"/>
          </p:nvPr>
        </p:nvSpPr>
        <p:spPr>
          <a:xfrm>
            <a:off x="6216220" y="1760150"/>
            <a:ext cx="22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49" name="Google Shape;149;p68"/>
          <p:cNvSpPr txBox="1"/>
          <p:nvPr>
            <p:ph idx="13" type="subTitle"/>
          </p:nvPr>
        </p:nvSpPr>
        <p:spPr>
          <a:xfrm>
            <a:off x="721001" y="3383725"/>
            <a:ext cx="22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0" name="Google Shape;150;p68"/>
          <p:cNvSpPr txBox="1"/>
          <p:nvPr>
            <p:ph idx="14" type="subTitle"/>
          </p:nvPr>
        </p:nvSpPr>
        <p:spPr>
          <a:xfrm>
            <a:off x="3468623" y="3383725"/>
            <a:ext cx="22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151" name="Google Shape;151;p68"/>
          <p:cNvSpPr txBox="1"/>
          <p:nvPr>
            <p:ph idx="15" type="subTitle"/>
          </p:nvPr>
        </p:nvSpPr>
        <p:spPr>
          <a:xfrm>
            <a:off x="6216245" y="3383725"/>
            <a:ext cx="2206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152" name="Google Shape;152;p68"/>
          <p:cNvGrpSpPr/>
          <p:nvPr/>
        </p:nvGrpSpPr>
        <p:grpSpPr>
          <a:xfrm>
            <a:off x="6317000" y="3025549"/>
            <a:ext cx="2639950" cy="2028175"/>
            <a:chOff x="6317000" y="3025549"/>
            <a:chExt cx="2639950" cy="2028175"/>
          </a:xfrm>
        </p:grpSpPr>
        <p:pic>
          <p:nvPicPr>
            <p:cNvPr id="153" name="Google Shape;153;p68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7281287" y="3313088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4" name="Google Shape;154;p68"/>
            <p:cNvPicPr preferRelativeResize="0"/>
            <p:nvPr/>
          </p:nvPicPr>
          <p:blipFill rotWithShape="1">
            <a:blip r:embed="rId3">
              <a:alphaModFix/>
            </a:blip>
            <a:srcRect b="76478" l="0" r="0" t="0"/>
            <a:stretch/>
          </p:blipFill>
          <p:spPr>
            <a:xfrm>
              <a:off x="6317000" y="4448075"/>
              <a:ext cx="2446675" cy="605649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55" name="Google Shape;155;p6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10800000">
            <a:off x="260224" y="23627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158" name="Google Shape;158;p69"/>
          <p:cNvGrpSpPr/>
          <p:nvPr/>
        </p:nvGrpSpPr>
        <p:grpSpPr>
          <a:xfrm>
            <a:off x="182700" y="151649"/>
            <a:ext cx="8778600" cy="4853775"/>
            <a:chOff x="182700" y="151649"/>
            <a:chExt cx="8778600" cy="4853775"/>
          </a:xfrm>
        </p:grpSpPr>
        <p:pic>
          <p:nvPicPr>
            <p:cNvPr id="159" name="Google Shape;159;p6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232175" y="460399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60" name="Google Shape;160;p6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182700" y="151649"/>
              <a:ext cx="1729125" cy="40142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1" name="Google Shape;161;p69"/>
          <p:cNvSpPr txBox="1"/>
          <p:nvPr>
            <p:ph type="title"/>
          </p:nvPr>
        </p:nvSpPr>
        <p:spPr>
          <a:xfrm>
            <a:off x="2298600" y="1619250"/>
            <a:ext cx="4546800" cy="1849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5000">
                <a:solidFill>
                  <a:schemeClr val="accent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7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64" name="Google Shape;164;p70"/>
          <p:cNvSpPr txBox="1"/>
          <p:nvPr>
            <p:ph type="title"/>
          </p:nvPr>
        </p:nvSpPr>
        <p:spPr>
          <a:xfrm>
            <a:off x="2133775" y="3054750"/>
            <a:ext cx="62970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5" name="Google Shape;165;p70"/>
          <p:cNvSpPr txBox="1"/>
          <p:nvPr>
            <p:ph idx="1" type="subTitle"/>
          </p:nvPr>
        </p:nvSpPr>
        <p:spPr>
          <a:xfrm>
            <a:off x="2133600" y="1426950"/>
            <a:ext cx="6297000" cy="1627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71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68" name="Google Shape;168;p71"/>
          <p:cNvSpPr txBox="1"/>
          <p:nvPr>
            <p:ph type="title"/>
          </p:nvPr>
        </p:nvSpPr>
        <p:spPr>
          <a:xfrm>
            <a:off x="720000" y="539500"/>
            <a:ext cx="3159900" cy="794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7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71" name="Google Shape;171;p72"/>
          <p:cNvSpPr txBox="1"/>
          <p:nvPr>
            <p:ph type="title"/>
          </p:nvPr>
        </p:nvSpPr>
        <p:spPr>
          <a:xfrm>
            <a:off x="720000" y="1252725"/>
            <a:ext cx="2928000" cy="1589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2" name="Google Shape;172;p72"/>
          <p:cNvSpPr txBox="1"/>
          <p:nvPr>
            <p:ph idx="1" type="subTitle"/>
          </p:nvPr>
        </p:nvSpPr>
        <p:spPr>
          <a:xfrm>
            <a:off x="720000" y="2841735"/>
            <a:ext cx="2928000" cy="9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72"/>
          <p:cNvSpPr/>
          <p:nvPr>
            <p:ph idx="2" type="pic"/>
          </p:nvPr>
        </p:nvSpPr>
        <p:spPr>
          <a:xfrm>
            <a:off x="3943350" y="533875"/>
            <a:ext cx="4487700" cy="4075800"/>
          </a:xfrm>
          <a:prstGeom prst="snip1Rect">
            <a:avLst>
              <a:gd fmla="val 16667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174" name="Google Shape;174;p72"/>
          <p:cNvGrpSpPr/>
          <p:nvPr/>
        </p:nvGrpSpPr>
        <p:grpSpPr>
          <a:xfrm>
            <a:off x="180975" y="163250"/>
            <a:ext cx="4743450" cy="366725"/>
            <a:chOff x="180975" y="163250"/>
            <a:chExt cx="4743450" cy="366725"/>
          </a:xfrm>
        </p:grpSpPr>
        <p:sp>
          <p:nvSpPr>
            <p:cNvPr id="175" name="Google Shape;175;p72"/>
            <p:cNvSpPr/>
            <p:nvPr/>
          </p:nvSpPr>
          <p:spPr>
            <a:xfrm>
              <a:off x="180975" y="163250"/>
              <a:ext cx="4743450" cy="366725"/>
            </a:xfrm>
            <a:custGeom>
              <a:rect b="b" l="l" r="r" t="t"/>
              <a:pathLst>
                <a:path extrusionOk="0" h="14669" w="189738">
                  <a:moveTo>
                    <a:pt x="0" y="0"/>
                  </a:moveTo>
                  <a:lnTo>
                    <a:pt x="14668" y="14669"/>
                  </a:lnTo>
                  <a:lnTo>
                    <a:pt x="39243" y="14669"/>
                  </a:lnTo>
                  <a:lnTo>
                    <a:pt x="47149" y="6763"/>
                  </a:lnTo>
                  <a:lnTo>
                    <a:pt x="69723" y="6763"/>
                  </a:lnTo>
                  <a:lnTo>
                    <a:pt x="74057" y="2429"/>
                  </a:lnTo>
                  <a:lnTo>
                    <a:pt x="97536" y="2429"/>
                  </a:lnTo>
                  <a:lnTo>
                    <a:pt x="103561" y="8453"/>
                  </a:lnTo>
                  <a:lnTo>
                    <a:pt x="189738" y="8453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sp>
        <p:cxnSp>
          <p:nvCxnSpPr>
            <p:cNvPr id="176" name="Google Shape;176;p72"/>
            <p:cNvCxnSpPr/>
            <p:nvPr/>
          </p:nvCxnSpPr>
          <p:spPr>
            <a:xfrm>
              <a:off x="180975" y="295200"/>
              <a:ext cx="2628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sm" w="sm" type="none"/>
              <a:tailEnd len="med" w="med" type="oval"/>
            </a:ln>
          </p:spPr>
        </p:cxnSp>
      </p:grpSp>
      <p:cxnSp>
        <p:nvCxnSpPr>
          <p:cNvPr id="177" name="Google Shape;177;p72"/>
          <p:cNvCxnSpPr/>
          <p:nvPr/>
        </p:nvCxnSpPr>
        <p:spPr>
          <a:xfrm flipH="1" rot="10800000">
            <a:off x="476250" y="4552875"/>
            <a:ext cx="723900" cy="1038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med" w="med" type="oval"/>
          </a:ln>
        </p:spPr>
      </p:cxnSp>
      <p:cxnSp>
        <p:nvCxnSpPr>
          <p:cNvPr id="178" name="Google Shape;178;p72"/>
          <p:cNvCxnSpPr/>
          <p:nvPr/>
        </p:nvCxnSpPr>
        <p:spPr>
          <a:xfrm flipH="1" rot="10800000">
            <a:off x="180975" y="4800525"/>
            <a:ext cx="723900" cy="1038300"/>
          </a:xfrm>
          <a:prstGeom prst="straightConnector1">
            <a:avLst/>
          </a:prstGeom>
          <a:noFill/>
          <a:ln cap="flat" cmpd="sng" w="9525">
            <a:solidFill>
              <a:schemeClr val="accent2"/>
            </a:solidFill>
            <a:prstDash val="solid"/>
            <a:round/>
            <a:headEnd len="sm" w="sm" type="none"/>
            <a:tailEnd len="med" w="med" type="oval"/>
          </a:ln>
        </p:spPr>
      </p:cxnSp>
      <p:pic>
        <p:nvPicPr>
          <p:cNvPr id="179" name="Google Shape;179;p72"/>
          <p:cNvPicPr preferRelativeResize="0"/>
          <p:nvPr/>
        </p:nvPicPr>
        <p:blipFill rotWithShape="1">
          <a:blip r:embed="rId2">
            <a:alphaModFix/>
          </a:blip>
          <a:srcRect b="9990" l="3855" r="0" t="0"/>
          <a:stretch/>
        </p:blipFill>
        <p:spPr>
          <a:xfrm>
            <a:off x="180975" y="4188419"/>
            <a:ext cx="2372526" cy="81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2" name="Google Shape;182;p73"/>
          <p:cNvSpPr txBox="1"/>
          <p:nvPr>
            <p:ph hasCustomPrompt="1" type="title"/>
          </p:nvPr>
        </p:nvSpPr>
        <p:spPr>
          <a:xfrm>
            <a:off x="1826675" y="1685025"/>
            <a:ext cx="5493000" cy="14772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74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3" name="Google Shape;183;p73"/>
          <p:cNvSpPr txBox="1"/>
          <p:nvPr>
            <p:ph idx="1" type="subTitle"/>
          </p:nvPr>
        </p:nvSpPr>
        <p:spPr>
          <a:xfrm>
            <a:off x="1826525" y="3238775"/>
            <a:ext cx="5493000" cy="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186" name="Google Shape;186;p74"/>
          <p:cNvSpPr txBox="1"/>
          <p:nvPr>
            <p:ph type="title"/>
          </p:nvPr>
        </p:nvSpPr>
        <p:spPr>
          <a:xfrm>
            <a:off x="804175" y="1316575"/>
            <a:ext cx="3291600" cy="696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7" name="Google Shape;187;p74"/>
          <p:cNvSpPr txBox="1"/>
          <p:nvPr>
            <p:ph idx="1" type="subTitle"/>
          </p:nvPr>
        </p:nvSpPr>
        <p:spPr>
          <a:xfrm>
            <a:off x="713225" y="2013175"/>
            <a:ext cx="3382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8" name="Google Shape;188;p74"/>
          <p:cNvSpPr txBox="1"/>
          <p:nvPr>
            <p:ph idx="2" type="title"/>
          </p:nvPr>
        </p:nvSpPr>
        <p:spPr>
          <a:xfrm>
            <a:off x="5139225" y="1316575"/>
            <a:ext cx="3291600" cy="696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9" name="Google Shape;189;p74"/>
          <p:cNvSpPr txBox="1"/>
          <p:nvPr>
            <p:ph idx="3" type="subTitle"/>
          </p:nvPr>
        </p:nvSpPr>
        <p:spPr>
          <a:xfrm>
            <a:off x="5048275" y="2013272"/>
            <a:ext cx="3382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0" name="Google Shape;190;p74"/>
          <p:cNvSpPr txBox="1"/>
          <p:nvPr>
            <p:ph idx="4" type="title"/>
          </p:nvPr>
        </p:nvSpPr>
        <p:spPr>
          <a:xfrm>
            <a:off x="2971700" y="3093075"/>
            <a:ext cx="3291600" cy="696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5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91" name="Google Shape;191;p74"/>
          <p:cNvSpPr txBox="1"/>
          <p:nvPr>
            <p:ph idx="5" type="subTitle"/>
          </p:nvPr>
        </p:nvSpPr>
        <p:spPr>
          <a:xfrm>
            <a:off x="2880750" y="3789575"/>
            <a:ext cx="3382500" cy="40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grpSp>
        <p:nvGrpSpPr>
          <p:cNvPr id="192" name="Google Shape;192;p74"/>
          <p:cNvGrpSpPr/>
          <p:nvPr/>
        </p:nvGrpSpPr>
        <p:grpSpPr>
          <a:xfrm>
            <a:off x="86053" y="195425"/>
            <a:ext cx="9328221" cy="5671924"/>
            <a:chOff x="86053" y="195425"/>
            <a:chExt cx="9328221" cy="5671924"/>
          </a:xfrm>
        </p:grpSpPr>
        <p:pic>
          <p:nvPicPr>
            <p:cNvPr id="193" name="Google Shape;193;p7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6918712" y="19542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194" name="Google Shape;194;p74"/>
            <p:cNvGrpSpPr/>
            <p:nvPr/>
          </p:nvGrpSpPr>
          <p:grpSpPr>
            <a:xfrm>
              <a:off x="86053" y="2749677"/>
              <a:ext cx="9328221" cy="3117672"/>
              <a:chOff x="86053" y="2749676"/>
              <a:chExt cx="9328221" cy="3117672"/>
            </a:xfrm>
          </p:grpSpPr>
          <p:grpSp>
            <p:nvGrpSpPr>
              <p:cNvPr id="195" name="Google Shape;195;p74"/>
              <p:cNvGrpSpPr/>
              <p:nvPr/>
            </p:nvGrpSpPr>
            <p:grpSpPr>
              <a:xfrm>
                <a:off x="86053" y="2749677"/>
                <a:ext cx="783476" cy="2561750"/>
                <a:chOff x="86053" y="2749675"/>
                <a:chExt cx="783476" cy="2561750"/>
              </a:xfrm>
            </p:grpSpPr>
            <p:pic>
              <p:nvPicPr>
                <p:cNvPr id="196" name="Google Shape;196;p74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0" l="24215" r="26811" t="59300"/>
                <a:stretch/>
              </p:blipFill>
              <p:spPr>
                <a:xfrm rot="5400000">
                  <a:off x="-360384" y="4081512"/>
                  <a:ext cx="1676350" cy="783476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197" name="Google Shape;197;p74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0" r="0" t="0"/>
                <a:stretch/>
              </p:blipFill>
              <p:spPr>
                <a:xfrm rot="5400000">
                  <a:off x="-712699" y="3752096"/>
                  <a:ext cx="2467774" cy="462933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pic>
            <p:nvPicPr>
              <p:cNvPr id="198" name="Google Shape;198;p74"/>
              <p:cNvPicPr preferRelativeResize="0"/>
              <p:nvPr/>
            </p:nvPicPr>
            <p:blipFill rotWithShape="1">
              <a:blip r:embed="rId5">
                <a:alphaModFix/>
              </a:blip>
              <a:srcRect b="0" l="0" r="0" t="0"/>
              <a:stretch/>
            </p:blipFill>
            <p:spPr>
              <a:xfrm rot="3600003">
                <a:off x="7328409" y="3752730"/>
                <a:ext cx="1729979" cy="182068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99" name="Google Shape;199;p74"/>
          <p:cNvGrpSpPr/>
          <p:nvPr/>
        </p:nvGrpSpPr>
        <p:grpSpPr>
          <a:xfrm>
            <a:off x="181750" y="150996"/>
            <a:ext cx="8222662" cy="5002329"/>
            <a:chOff x="181750" y="150996"/>
            <a:chExt cx="8222662" cy="5002329"/>
          </a:xfrm>
        </p:grpSpPr>
        <p:grpSp>
          <p:nvGrpSpPr>
            <p:cNvPr id="200" name="Google Shape;200;p74"/>
            <p:cNvGrpSpPr/>
            <p:nvPr/>
          </p:nvGrpSpPr>
          <p:grpSpPr>
            <a:xfrm>
              <a:off x="3429074" y="150996"/>
              <a:ext cx="4975338" cy="648905"/>
              <a:chOff x="3429074" y="150996"/>
              <a:chExt cx="4975338" cy="648905"/>
            </a:xfrm>
          </p:grpSpPr>
          <p:pic>
            <p:nvPicPr>
              <p:cNvPr id="201" name="Google Shape;201;p74"/>
              <p:cNvPicPr preferRelativeResize="0"/>
              <p:nvPr/>
            </p:nvPicPr>
            <p:blipFill rotWithShape="1">
              <a:blip r:embed="rId6">
                <a:alphaModFix/>
              </a:blip>
              <a:srcRect b="20464" l="0" r="0" t="0"/>
              <a:stretch/>
            </p:blipFill>
            <p:spPr>
              <a:xfrm rot="10800000">
                <a:off x="5074637" y="151226"/>
                <a:ext cx="3329775" cy="6486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2" name="Google Shape;202;p74"/>
              <p:cNvPicPr preferRelativeResize="0"/>
              <p:nvPr/>
            </p:nvPicPr>
            <p:blipFill rotWithShape="1">
              <a:blip r:embed="rId7">
                <a:alphaModFix/>
              </a:blip>
              <a:srcRect b="28274" l="-6100" r="0" t="0"/>
              <a:stretch/>
            </p:blipFill>
            <p:spPr>
              <a:xfrm rot="10800000">
                <a:off x="3429074" y="150996"/>
                <a:ext cx="2824351" cy="44332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03" name="Google Shape;203;p74"/>
            <p:cNvGrpSpPr/>
            <p:nvPr/>
          </p:nvGrpSpPr>
          <p:grpSpPr>
            <a:xfrm>
              <a:off x="181750" y="4424875"/>
              <a:ext cx="4527701" cy="728450"/>
              <a:chOff x="181750" y="4424875"/>
              <a:chExt cx="4527701" cy="728450"/>
            </a:xfrm>
          </p:grpSpPr>
          <p:pic>
            <p:nvPicPr>
              <p:cNvPr id="204" name="Google Shape;204;p74"/>
              <p:cNvPicPr preferRelativeResize="0"/>
              <p:nvPr/>
            </p:nvPicPr>
            <p:blipFill rotWithShape="1">
              <a:blip r:embed="rId7">
                <a:alphaModFix/>
              </a:blip>
              <a:srcRect b="0" l="17239" r="0" t="0"/>
              <a:stretch/>
            </p:blipFill>
            <p:spPr>
              <a:xfrm>
                <a:off x="181750" y="4580400"/>
                <a:ext cx="2042275" cy="57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5" name="Google Shape;205;p74"/>
              <p:cNvPicPr preferRelativeResize="0"/>
              <p:nvPr/>
            </p:nvPicPr>
            <p:blipFill rotWithShape="1">
              <a:blip r:embed="rId6">
                <a:alphaModFix/>
              </a:blip>
              <a:srcRect b="20464" l="0" r="0" t="0"/>
              <a:stretch/>
            </p:blipFill>
            <p:spPr>
              <a:xfrm>
                <a:off x="970175" y="4424875"/>
                <a:ext cx="3739276" cy="7284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08" name="Google Shape;208;p7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09" name="Google Shape;209;p75"/>
          <p:cNvGrpSpPr/>
          <p:nvPr/>
        </p:nvGrpSpPr>
        <p:grpSpPr>
          <a:xfrm>
            <a:off x="-539705" y="-195092"/>
            <a:ext cx="9784805" cy="5424242"/>
            <a:chOff x="-539705" y="-195092"/>
            <a:chExt cx="9784805" cy="5424242"/>
          </a:xfrm>
        </p:grpSpPr>
        <p:grpSp>
          <p:nvGrpSpPr>
            <p:cNvPr id="210" name="Google Shape;210;p75"/>
            <p:cNvGrpSpPr/>
            <p:nvPr/>
          </p:nvGrpSpPr>
          <p:grpSpPr>
            <a:xfrm rot="899960">
              <a:off x="-340854" y="-99825"/>
              <a:ext cx="955046" cy="1662400"/>
              <a:chOff x="-191200" y="-67425"/>
              <a:chExt cx="955075" cy="1662450"/>
            </a:xfrm>
          </p:grpSpPr>
          <p:cxnSp>
            <p:nvCxnSpPr>
              <p:cNvPr id="211" name="Google Shape;211;p75"/>
              <p:cNvCxnSpPr/>
              <p:nvPr/>
            </p:nvCxnSpPr>
            <p:spPr>
              <a:xfrm flipH="1">
                <a:off x="331275" y="-67425"/>
                <a:ext cx="432600" cy="6852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2"/>
                </a:solidFill>
                <a:prstDash val="solid"/>
                <a:round/>
                <a:headEnd len="sm" w="sm" type="none"/>
                <a:tailEnd len="med" w="med" type="oval"/>
              </a:ln>
            </p:spPr>
          </p:cxnSp>
          <p:cxnSp>
            <p:nvCxnSpPr>
              <p:cNvPr id="212" name="Google Shape;212;p75"/>
              <p:cNvCxnSpPr/>
              <p:nvPr/>
            </p:nvCxnSpPr>
            <p:spPr>
              <a:xfrm flipH="1">
                <a:off x="-191200" y="247125"/>
                <a:ext cx="865200" cy="13479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med" w="med" type="oval"/>
                <a:tailEnd len="sm" w="sm" type="none"/>
              </a:ln>
            </p:spPr>
          </p:cxnSp>
        </p:grpSp>
        <p:sp>
          <p:nvSpPr>
            <p:cNvPr id="213" name="Google Shape;213;p75"/>
            <p:cNvSpPr/>
            <p:nvPr/>
          </p:nvSpPr>
          <p:spPr>
            <a:xfrm>
              <a:off x="3881150" y="3437425"/>
              <a:ext cx="5363950" cy="1438325"/>
            </a:xfrm>
            <a:custGeom>
              <a:rect b="b" l="l" r="r" t="t"/>
              <a:pathLst>
                <a:path extrusionOk="0" h="57533" w="214558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sp>
        <p:sp>
          <p:nvSpPr>
            <p:cNvPr id="214" name="Google Shape;214;p75"/>
            <p:cNvSpPr/>
            <p:nvPr/>
          </p:nvSpPr>
          <p:spPr>
            <a:xfrm>
              <a:off x="3785650" y="4684225"/>
              <a:ext cx="1984050" cy="544925"/>
            </a:xfrm>
            <a:custGeom>
              <a:rect b="b" l="l" r="r" t="t"/>
              <a:pathLst>
                <a:path extrusionOk="0" h="21797" w="79362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sp>
        <p:cxnSp>
          <p:nvCxnSpPr>
            <p:cNvPr id="215" name="Google Shape;215;p75"/>
            <p:cNvCxnSpPr/>
            <p:nvPr/>
          </p:nvCxnSpPr>
          <p:spPr>
            <a:xfrm>
              <a:off x="8599175" y="4156375"/>
              <a:ext cx="0" cy="106710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</p:grpSp>
      <p:pic>
        <p:nvPicPr>
          <p:cNvPr id="216" name="Google Shape;216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024899" y="4658424"/>
            <a:ext cx="456876" cy="242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" name="Google Shape;21;p5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9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3" name="Google Shape;23;p59"/>
          <p:cNvGrpSpPr/>
          <p:nvPr/>
        </p:nvGrpSpPr>
        <p:grpSpPr>
          <a:xfrm>
            <a:off x="117372" y="1337863"/>
            <a:ext cx="8848828" cy="2467774"/>
            <a:chOff x="117372" y="1337863"/>
            <a:chExt cx="8848828" cy="2467774"/>
          </a:xfrm>
        </p:grpSpPr>
        <p:pic>
          <p:nvPicPr>
            <p:cNvPr id="24" name="Google Shape;24;p59"/>
            <p:cNvPicPr preferRelativeResize="0"/>
            <p:nvPr/>
          </p:nvPicPr>
          <p:blipFill rotWithShape="1">
            <a:blip r:embed="rId2">
              <a:alphaModFix/>
            </a:blip>
            <a:srcRect b="23110" l="0" r="0" t="0"/>
            <a:stretch/>
          </p:blipFill>
          <p:spPr>
            <a:xfrm rot="-5400000">
              <a:off x="7499961" y="2339387"/>
              <a:ext cx="2467751" cy="46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5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885049" y="2340284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7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19" name="Google Shape;219;p76"/>
          <p:cNvSpPr txBox="1"/>
          <p:nvPr>
            <p:ph type="title"/>
          </p:nvPr>
        </p:nvSpPr>
        <p:spPr>
          <a:xfrm>
            <a:off x="713225" y="1528613"/>
            <a:ext cx="3015000" cy="1128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0" name="Google Shape;220;p76"/>
          <p:cNvSpPr txBox="1"/>
          <p:nvPr>
            <p:ph idx="1" type="subTitle"/>
          </p:nvPr>
        </p:nvSpPr>
        <p:spPr>
          <a:xfrm>
            <a:off x="713225" y="2580488"/>
            <a:ext cx="3015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21" name="Google Shape;221;p76"/>
          <p:cNvGrpSpPr/>
          <p:nvPr/>
        </p:nvGrpSpPr>
        <p:grpSpPr>
          <a:xfrm>
            <a:off x="-1048049" y="113877"/>
            <a:ext cx="11045523" cy="5029623"/>
            <a:chOff x="-1048049" y="113877"/>
            <a:chExt cx="11045523" cy="5029623"/>
          </a:xfrm>
        </p:grpSpPr>
        <p:pic>
          <p:nvPicPr>
            <p:cNvPr id="222" name="Google Shape;222;p7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2700000">
              <a:off x="-1245774" y="918571"/>
              <a:ext cx="2467773" cy="46293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3" name="Google Shape;223;p7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2700000">
              <a:off x="7727426" y="3875871"/>
              <a:ext cx="2467773" cy="46293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4" name="Google Shape;224;p76"/>
          <p:cNvGrpSpPr/>
          <p:nvPr/>
        </p:nvGrpSpPr>
        <p:grpSpPr>
          <a:xfrm>
            <a:off x="-573001" y="4645068"/>
            <a:ext cx="2487187" cy="603332"/>
            <a:chOff x="162825" y="4587541"/>
            <a:chExt cx="1763712" cy="427834"/>
          </a:xfrm>
        </p:grpSpPr>
        <p:pic>
          <p:nvPicPr>
            <p:cNvPr id="225" name="Google Shape;225;p76"/>
            <p:cNvPicPr preferRelativeResize="0"/>
            <p:nvPr/>
          </p:nvPicPr>
          <p:blipFill rotWithShape="1">
            <a:blip r:embed="rId3">
              <a:alphaModFix amt="46000"/>
            </a:blip>
            <a:srcRect b="0" l="0" r="0" t="0"/>
            <a:stretch/>
          </p:blipFill>
          <p:spPr>
            <a:xfrm>
              <a:off x="162825" y="4648923"/>
              <a:ext cx="1578400" cy="3664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6" name="Google Shape;226;p7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19963" y="4758475"/>
              <a:ext cx="1106574" cy="2569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27" name="Google Shape;227;p76"/>
            <p:cNvPicPr preferRelativeResize="0"/>
            <p:nvPr/>
          </p:nvPicPr>
          <p:blipFill rotWithShape="1">
            <a:blip r:embed="rId3">
              <a:alphaModFix amt="88000"/>
            </a:blip>
            <a:srcRect b="0" l="0" r="0" t="0"/>
            <a:stretch/>
          </p:blipFill>
          <p:spPr>
            <a:xfrm>
              <a:off x="440163" y="4587541"/>
              <a:ext cx="1106574" cy="2569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28" name="Google Shape;228;p76"/>
          <p:cNvPicPr preferRelativeResize="0"/>
          <p:nvPr/>
        </p:nvPicPr>
        <p:blipFill rotWithShape="1">
          <a:blip r:embed="rId4">
            <a:alphaModFix/>
          </a:blip>
          <a:srcRect b="25996" l="0" r="0" t="0"/>
          <a:stretch/>
        </p:blipFill>
        <p:spPr>
          <a:xfrm rot="10800000">
            <a:off x="440169" y="150028"/>
            <a:ext cx="3638426" cy="557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7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1" name="Google Shape;231;p7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32" name="Google Shape;232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5400000">
            <a:off x="144674" y="4585774"/>
            <a:ext cx="456876" cy="2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3" name="Google Shape;233;p78"/>
          <p:cNvGrpSpPr/>
          <p:nvPr/>
        </p:nvGrpSpPr>
        <p:grpSpPr>
          <a:xfrm>
            <a:off x="180800" y="151650"/>
            <a:ext cx="7384900" cy="4847217"/>
            <a:chOff x="180800" y="151650"/>
            <a:chExt cx="7384900" cy="4847217"/>
          </a:xfrm>
        </p:grpSpPr>
        <p:pic>
          <p:nvPicPr>
            <p:cNvPr id="234" name="Google Shape;234;p78"/>
            <p:cNvPicPr preferRelativeResize="0"/>
            <p:nvPr/>
          </p:nvPicPr>
          <p:blipFill rotWithShape="1">
            <a:blip r:embed="rId3">
              <a:alphaModFix/>
            </a:blip>
            <a:srcRect b="23691" l="11402" r="0" t="0"/>
            <a:stretch/>
          </p:blipFill>
          <p:spPr>
            <a:xfrm>
              <a:off x="180800" y="4478792"/>
              <a:ext cx="2380425" cy="5200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35" name="Google Shape;235;p78"/>
            <p:cNvPicPr preferRelativeResize="0"/>
            <p:nvPr/>
          </p:nvPicPr>
          <p:blipFill rotWithShape="1">
            <a:blip r:embed="rId3">
              <a:alphaModFix/>
            </a:blip>
            <a:srcRect b="23691" l="-542" r="0" t="0"/>
            <a:stretch/>
          </p:blipFill>
          <p:spPr>
            <a:xfrm rot="10800000">
              <a:off x="4864399" y="151650"/>
              <a:ext cx="2701301" cy="5200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7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38" name="Google Shape;238;p7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39" name="Google Shape;239;p79"/>
          <p:cNvGrpSpPr/>
          <p:nvPr/>
        </p:nvGrpSpPr>
        <p:grpSpPr>
          <a:xfrm>
            <a:off x="182592" y="152134"/>
            <a:ext cx="8782132" cy="4841131"/>
            <a:chOff x="182592" y="152134"/>
            <a:chExt cx="8782132" cy="4841131"/>
          </a:xfrm>
        </p:grpSpPr>
        <p:pic>
          <p:nvPicPr>
            <p:cNvPr id="240" name="Google Shape;240;p79"/>
            <p:cNvPicPr preferRelativeResize="0"/>
            <p:nvPr/>
          </p:nvPicPr>
          <p:blipFill rotWithShape="1">
            <a:blip r:embed="rId2">
              <a:alphaModFix/>
            </a:blip>
            <a:srcRect b="7550" l="0" r="49589" t="0"/>
            <a:stretch/>
          </p:blipFill>
          <p:spPr>
            <a:xfrm>
              <a:off x="7720725" y="3846041"/>
              <a:ext cx="1243999" cy="11472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1" name="Google Shape;241;p79"/>
            <p:cNvPicPr preferRelativeResize="0"/>
            <p:nvPr/>
          </p:nvPicPr>
          <p:blipFill rotWithShape="1">
            <a:blip r:embed="rId2">
              <a:alphaModFix/>
            </a:blip>
            <a:srcRect b="7550" l="0" r="49589" t="0"/>
            <a:stretch/>
          </p:blipFill>
          <p:spPr>
            <a:xfrm rot="10800000">
              <a:off x="182592" y="152134"/>
              <a:ext cx="957599" cy="8831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42" name="Google Shape;242;p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22101" y="4409576"/>
            <a:ext cx="2467773" cy="775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3" name="Google Shape;243;p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-546499" y="1455823"/>
            <a:ext cx="1811326" cy="42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0_1_1"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8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46" name="Google Shape;246;p8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47" name="Google Shape;247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173151" y="148975"/>
            <a:ext cx="1750074" cy="4063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8" name="Google Shape;248;p80"/>
          <p:cNvGrpSpPr/>
          <p:nvPr/>
        </p:nvGrpSpPr>
        <p:grpSpPr>
          <a:xfrm>
            <a:off x="5" y="4485746"/>
            <a:ext cx="5468149" cy="506759"/>
            <a:chOff x="1798830" y="4485746"/>
            <a:chExt cx="5468149" cy="506759"/>
          </a:xfrm>
        </p:grpSpPr>
        <p:pic>
          <p:nvPicPr>
            <p:cNvPr id="249" name="Google Shape;249;p80"/>
            <p:cNvPicPr preferRelativeResize="0"/>
            <p:nvPr/>
          </p:nvPicPr>
          <p:blipFill rotWithShape="1">
            <a:blip r:embed="rId3">
              <a:alphaModFix/>
            </a:blip>
            <a:srcRect b="0" l="0" r="0" t="27948"/>
            <a:stretch/>
          </p:blipFill>
          <p:spPr>
            <a:xfrm rot="10800000">
              <a:off x="3338099" y="4628330"/>
              <a:ext cx="2467776" cy="3641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" name="Google Shape;250;p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98830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" name="Google Shape;251;p8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799205" y="448574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0_1_1_1"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81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54" name="Google Shape;254;p8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255" name="Google Shape;255;p81"/>
          <p:cNvGrpSpPr/>
          <p:nvPr/>
        </p:nvGrpSpPr>
        <p:grpSpPr>
          <a:xfrm>
            <a:off x="5610238" y="-3"/>
            <a:ext cx="3206224" cy="664100"/>
            <a:chOff x="5610238" y="-3"/>
            <a:chExt cx="3206224" cy="664100"/>
          </a:xfrm>
        </p:grpSpPr>
        <p:pic>
          <p:nvPicPr>
            <p:cNvPr id="256" name="Google Shape;256;p81"/>
            <p:cNvPicPr preferRelativeResize="0"/>
            <p:nvPr/>
          </p:nvPicPr>
          <p:blipFill rotWithShape="1">
            <a:blip r:embed="rId2">
              <a:alphaModFix amt="51000"/>
            </a:blip>
            <a:srcRect b="0" l="0" r="0" t="0"/>
            <a:stretch/>
          </p:blipFill>
          <p:spPr>
            <a:xfrm rot="10800000">
              <a:off x="5610238" y="-3"/>
              <a:ext cx="3206224" cy="664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7" name="Google Shape;257;p81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6415875" y="159727"/>
              <a:ext cx="1185500" cy="2455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" name="Google Shape;258;p81"/>
          <p:cNvGrpSpPr/>
          <p:nvPr/>
        </p:nvGrpSpPr>
        <p:grpSpPr>
          <a:xfrm>
            <a:off x="173699" y="149901"/>
            <a:ext cx="8791752" cy="5042756"/>
            <a:chOff x="173699" y="149901"/>
            <a:chExt cx="8791752" cy="5042756"/>
          </a:xfrm>
        </p:grpSpPr>
        <p:pic>
          <p:nvPicPr>
            <p:cNvPr id="259" name="Google Shape;259;p8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144626" y="44170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0" name="Google Shape;260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73699" y="3609676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1" name="Google Shape;261;p8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10800000">
              <a:off x="7002249" y="149901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CUSTOM_10_1_1_1_1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8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64" name="Google Shape;264;p8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265" name="Google Shape;26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-5400000">
            <a:off x="176324" y="38609"/>
            <a:ext cx="456876" cy="2429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6" name="Google Shape;266;p82"/>
          <p:cNvGrpSpPr/>
          <p:nvPr/>
        </p:nvGrpSpPr>
        <p:grpSpPr>
          <a:xfrm>
            <a:off x="-142003" y="-533617"/>
            <a:ext cx="9427304" cy="6355534"/>
            <a:chOff x="-142003" y="-533617"/>
            <a:chExt cx="9427304" cy="6355534"/>
          </a:xfrm>
        </p:grpSpPr>
        <p:grpSp>
          <p:nvGrpSpPr>
            <p:cNvPr id="267" name="Google Shape;267;p82"/>
            <p:cNvGrpSpPr/>
            <p:nvPr/>
          </p:nvGrpSpPr>
          <p:grpSpPr>
            <a:xfrm>
              <a:off x="-142003" y="-533617"/>
              <a:ext cx="579444" cy="2237684"/>
              <a:chOff x="-142003" y="-533617"/>
              <a:chExt cx="579444" cy="2237684"/>
            </a:xfrm>
          </p:grpSpPr>
          <p:pic>
            <p:nvPicPr>
              <p:cNvPr id="268" name="Google Shape;268;p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69" name="Google Shape;269;p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grpSp>
          <p:nvGrpSpPr>
            <p:cNvPr id="270" name="Google Shape;270;p82"/>
            <p:cNvGrpSpPr/>
            <p:nvPr/>
          </p:nvGrpSpPr>
          <p:grpSpPr>
            <a:xfrm>
              <a:off x="8705857" y="3584233"/>
              <a:ext cx="579444" cy="2237684"/>
              <a:chOff x="-142003" y="-533617"/>
              <a:chExt cx="579444" cy="2237684"/>
            </a:xfrm>
          </p:grpSpPr>
          <p:pic>
            <p:nvPicPr>
              <p:cNvPr id="271" name="Google Shape;271;p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5399949">
                <a:off x="-840531" y="164927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72" name="Google Shape;272;p82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108">
                <a:off x="-619065" y="647584"/>
                <a:ext cx="1755019" cy="357937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273" name="Google Shape;273;p82"/>
          <p:cNvGrpSpPr/>
          <p:nvPr/>
        </p:nvGrpSpPr>
        <p:grpSpPr>
          <a:xfrm>
            <a:off x="-68450" y="0"/>
            <a:ext cx="9020412" cy="4876750"/>
            <a:chOff x="-68450" y="0"/>
            <a:chExt cx="9020412" cy="4876750"/>
          </a:xfrm>
        </p:grpSpPr>
        <p:sp>
          <p:nvSpPr>
            <p:cNvPr id="274" name="Google Shape;274;p82"/>
            <p:cNvSpPr/>
            <p:nvPr/>
          </p:nvSpPr>
          <p:spPr>
            <a:xfrm flipH="1" rot="10800000">
              <a:off x="4000500" y="353400"/>
              <a:ext cx="4951462" cy="1438325"/>
            </a:xfrm>
            <a:custGeom>
              <a:rect b="b" l="l" r="r" t="t"/>
              <a:pathLst>
                <a:path extrusionOk="0" h="57533" w="214558">
                  <a:moveTo>
                    <a:pt x="214558" y="0"/>
                  </a:moveTo>
                  <a:lnTo>
                    <a:pt x="192990" y="29881"/>
                  </a:lnTo>
                  <a:lnTo>
                    <a:pt x="192990" y="53696"/>
                  </a:lnTo>
                  <a:lnTo>
                    <a:pt x="172545" y="53696"/>
                  </a:lnTo>
                  <a:lnTo>
                    <a:pt x="170330" y="57533"/>
                  </a:lnTo>
                  <a:lnTo>
                    <a:pt x="143563" y="57533"/>
                  </a:lnTo>
                  <a:lnTo>
                    <a:pt x="140409" y="54379"/>
                  </a:lnTo>
                  <a:lnTo>
                    <a:pt x="99977" y="54379"/>
                  </a:lnTo>
                  <a:lnTo>
                    <a:pt x="0" y="54379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sp>
        <p:sp>
          <p:nvSpPr>
            <p:cNvPr id="275" name="Google Shape;275;p82"/>
            <p:cNvSpPr/>
            <p:nvPr/>
          </p:nvSpPr>
          <p:spPr>
            <a:xfrm flipH="1" rot="10800000">
              <a:off x="4572000" y="0"/>
              <a:ext cx="1984050" cy="544925"/>
            </a:xfrm>
            <a:custGeom>
              <a:rect b="b" l="l" r="r" t="t"/>
              <a:pathLst>
                <a:path extrusionOk="0" h="21797" w="79362">
                  <a:moveTo>
                    <a:pt x="0" y="21797"/>
                  </a:moveTo>
                  <a:lnTo>
                    <a:pt x="15952" y="2476"/>
                  </a:lnTo>
                  <a:lnTo>
                    <a:pt x="30106" y="2476"/>
                  </a:lnTo>
                  <a:lnTo>
                    <a:pt x="36284" y="8654"/>
                  </a:lnTo>
                  <a:lnTo>
                    <a:pt x="74366" y="8654"/>
                  </a:lnTo>
                  <a:lnTo>
                    <a:pt x="79362" y="0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sp>
        <p:cxnSp>
          <p:nvCxnSpPr>
            <p:cNvPr id="276" name="Google Shape;276;p82"/>
            <p:cNvCxnSpPr/>
            <p:nvPr/>
          </p:nvCxnSpPr>
          <p:spPr>
            <a:xfrm rot="10800000">
              <a:off x="-68450" y="4876750"/>
              <a:ext cx="11505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6_1"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8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79" name="Google Shape;279;p8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0" name="Google Shape;280;p83"/>
          <p:cNvSpPr txBox="1"/>
          <p:nvPr>
            <p:ph idx="1" type="subTitle"/>
          </p:nvPr>
        </p:nvSpPr>
        <p:spPr>
          <a:xfrm>
            <a:off x="715087" y="3559688"/>
            <a:ext cx="21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83"/>
          <p:cNvSpPr txBox="1"/>
          <p:nvPr>
            <p:ph idx="2" type="subTitle"/>
          </p:nvPr>
        </p:nvSpPr>
        <p:spPr>
          <a:xfrm>
            <a:off x="3514687" y="2028188"/>
            <a:ext cx="21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2" name="Google Shape;282;p83"/>
          <p:cNvSpPr txBox="1"/>
          <p:nvPr>
            <p:ph idx="3" type="subTitle"/>
          </p:nvPr>
        </p:nvSpPr>
        <p:spPr>
          <a:xfrm>
            <a:off x="6321062" y="3559688"/>
            <a:ext cx="21048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3" name="Google Shape;283;p83"/>
          <p:cNvSpPr txBox="1"/>
          <p:nvPr>
            <p:ph idx="4" type="subTitle"/>
          </p:nvPr>
        </p:nvSpPr>
        <p:spPr>
          <a:xfrm>
            <a:off x="715087" y="3224288"/>
            <a:ext cx="2104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84" name="Google Shape;284;p83"/>
          <p:cNvSpPr txBox="1"/>
          <p:nvPr>
            <p:ph idx="5" type="subTitle"/>
          </p:nvPr>
        </p:nvSpPr>
        <p:spPr>
          <a:xfrm>
            <a:off x="3514692" y="1692788"/>
            <a:ext cx="2104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285" name="Google Shape;285;p83"/>
          <p:cNvSpPr txBox="1"/>
          <p:nvPr>
            <p:ph idx="6" type="subTitle"/>
          </p:nvPr>
        </p:nvSpPr>
        <p:spPr>
          <a:xfrm>
            <a:off x="6321065" y="3224288"/>
            <a:ext cx="21048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286" name="Google Shape;286;p83"/>
          <p:cNvGrpSpPr/>
          <p:nvPr/>
        </p:nvGrpSpPr>
        <p:grpSpPr>
          <a:xfrm>
            <a:off x="4581826" y="29475"/>
            <a:ext cx="4382624" cy="638225"/>
            <a:chOff x="4581826" y="29475"/>
            <a:chExt cx="4382624" cy="638225"/>
          </a:xfrm>
        </p:grpSpPr>
        <p:pic>
          <p:nvPicPr>
            <p:cNvPr id="287" name="Google Shape;287;p83"/>
            <p:cNvPicPr preferRelativeResize="0"/>
            <p:nvPr/>
          </p:nvPicPr>
          <p:blipFill rotWithShape="1">
            <a:blip r:embed="rId2">
              <a:alphaModFix/>
            </a:blip>
            <a:srcRect b="0" l="3250" r="0" t="0"/>
            <a:stretch/>
          </p:blipFill>
          <p:spPr>
            <a:xfrm flipH="1">
              <a:off x="6999925" y="29475"/>
              <a:ext cx="1964525" cy="6382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8" name="Google Shape;288;p8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581826" y="367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89" name="Google Shape;289;p83"/>
          <p:cNvPicPr preferRelativeResize="0"/>
          <p:nvPr/>
        </p:nvPicPr>
        <p:blipFill rotWithShape="1">
          <a:blip r:embed="rId4">
            <a:alphaModFix/>
          </a:blip>
          <a:srcRect b="9990" l="3855" r="0" t="0"/>
          <a:stretch/>
        </p:blipFill>
        <p:spPr>
          <a:xfrm flipH="1">
            <a:off x="6859648" y="4274802"/>
            <a:ext cx="2104802" cy="7205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CUSTOM_11"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92" name="Google Shape;292;p84"/>
          <p:cNvSpPr txBox="1"/>
          <p:nvPr>
            <p:ph type="title"/>
          </p:nvPr>
        </p:nvSpPr>
        <p:spPr>
          <a:xfrm>
            <a:off x="2960400" y="1482025"/>
            <a:ext cx="4256400" cy="1526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93" name="Google Shape;293;p84"/>
          <p:cNvSpPr txBox="1"/>
          <p:nvPr>
            <p:ph idx="2" type="title"/>
          </p:nvPr>
        </p:nvSpPr>
        <p:spPr>
          <a:xfrm>
            <a:off x="827527" y="1787125"/>
            <a:ext cx="1995000" cy="91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4" name="Google Shape;294;p84"/>
          <p:cNvSpPr txBox="1"/>
          <p:nvPr>
            <p:ph idx="1" type="subTitle"/>
          </p:nvPr>
        </p:nvSpPr>
        <p:spPr>
          <a:xfrm>
            <a:off x="5234950" y="3619525"/>
            <a:ext cx="2697600" cy="60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95" name="Google Shape;295;p84"/>
          <p:cNvGrpSpPr/>
          <p:nvPr/>
        </p:nvGrpSpPr>
        <p:grpSpPr>
          <a:xfrm>
            <a:off x="0" y="0"/>
            <a:ext cx="9143999" cy="5143500"/>
            <a:chOff x="0" y="0"/>
            <a:chExt cx="9143999" cy="5143500"/>
          </a:xfrm>
        </p:grpSpPr>
        <p:pic>
          <p:nvPicPr>
            <p:cNvPr id="296" name="Google Shape;296;p84"/>
            <p:cNvPicPr preferRelativeResize="0"/>
            <p:nvPr/>
          </p:nvPicPr>
          <p:blipFill rotWithShape="1">
            <a:blip r:embed="rId2">
              <a:alphaModFix/>
            </a:blip>
            <a:srcRect b="6716" l="50275" r="0" t="0"/>
            <a:stretch/>
          </p:blipFill>
          <p:spPr>
            <a:xfrm>
              <a:off x="0" y="3173625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97" name="Google Shape;297;p84"/>
            <p:cNvPicPr preferRelativeResize="0"/>
            <p:nvPr/>
          </p:nvPicPr>
          <p:blipFill rotWithShape="1">
            <a:blip r:embed="rId2">
              <a:alphaModFix/>
            </a:blip>
            <a:srcRect b="6716" l="50275" r="0" t="0"/>
            <a:stretch/>
          </p:blipFill>
          <p:spPr>
            <a:xfrm flipH="1" rot="10800000">
              <a:off x="0" y="0"/>
              <a:ext cx="2087874" cy="1969875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98" name="Google Shape;298;p84"/>
            <p:cNvGrpSpPr/>
            <p:nvPr/>
          </p:nvGrpSpPr>
          <p:grpSpPr>
            <a:xfrm flipH="1">
              <a:off x="7056125" y="0"/>
              <a:ext cx="2087874" cy="5143500"/>
              <a:chOff x="4640575" y="0"/>
              <a:chExt cx="2087874" cy="5143500"/>
            </a:xfrm>
          </p:grpSpPr>
          <p:pic>
            <p:nvPicPr>
              <p:cNvPr id="299" name="Google Shape;299;p84"/>
              <p:cNvPicPr preferRelativeResize="0"/>
              <p:nvPr/>
            </p:nvPicPr>
            <p:blipFill rotWithShape="1">
              <a:blip r:embed="rId2">
                <a:alphaModFix/>
              </a:blip>
              <a:srcRect b="6716" l="50275" r="0" t="0"/>
              <a:stretch/>
            </p:blipFill>
            <p:spPr>
              <a:xfrm>
                <a:off x="4640575" y="3173625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0" name="Google Shape;300;p84"/>
              <p:cNvPicPr preferRelativeResize="0"/>
              <p:nvPr/>
            </p:nvPicPr>
            <p:blipFill rotWithShape="1">
              <a:blip r:embed="rId2">
                <a:alphaModFix/>
              </a:blip>
              <a:srcRect b="6716" l="50275" r="0" t="0"/>
              <a:stretch/>
            </p:blipFill>
            <p:spPr>
              <a:xfrm flipH="1" rot="10800000">
                <a:off x="4640575" y="0"/>
                <a:ext cx="2087874" cy="1969875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301" name="Google Shape;301;p84"/>
          <p:cNvGrpSpPr/>
          <p:nvPr/>
        </p:nvGrpSpPr>
        <p:grpSpPr>
          <a:xfrm>
            <a:off x="3338114" y="76571"/>
            <a:ext cx="2467774" cy="4990358"/>
            <a:chOff x="3338114" y="76571"/>
            <a:chExt cx="2467774" cy="4990358"/>
          </a:xfrm>
        </p:grpSpPr>
        <p:pic>
          <p:nvPicPr>
            <p:cNvPr id="302" name="Google Shape;302;p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3338114" y="7657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3" name="Google Shape;303;p8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10800000">
              <a:off x="3338114" y="4603996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12"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8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06" name="Google Shape;306;p8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07" name="Google Shape;307;p85"/>
          <p:cNvSpPr txBox="1"/>
          <p:nvPr>
            <p:ph idx="1" type="subTitle"/>
          </p:nvPr>
        </p:nvSpPr>
        <p:spPr>
          <a:xfrm>
            <a:off x="727625" y="2095550"/>
            <a:ext cx="214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8" name="Google Shape;308;p85"/>
          <p:cNvSpPr txBox="1"/>
          <p:nvPr>
            <p:ph idx="2" type="subTitle"/>
          </p:nvPr>
        </p:nvSpPr>
        <p:spPr>
          <a:xfrm>
            <a:off x="3511913" y="2095550"/>
            <a:ext cx="214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85"/>
          <p:cNvSpPr txBox="1"/>
          <p:nvPr>
            <p:ph idx="3" type="subTitle"/>
          </p:nvPr>
        </p:nvSpPr>
        <p:spPr>
          <a:xfrm>
            <a:off x="6283879" y="2095550"/>
            <a:ext cx="2147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85"/>
          <p:cNvSpPr txBox="1"/>
          <p:nvPr>
            <p:ph idx="4" type="subTitle"/>
          </p:nvPr>
        </p:nvSpPr>
        <p:spPr>
          <a:xfrm>
            <a:off x="727620" y="1760150"/>
            <a:ext cx="214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11" name="Google Shape;311;p85"/>
          <p:cNvSpPr txBox="1"/>
          <p:nvPr>
            <p:ph idx="5" type="subTitle"/>
          </p:nvPr>
        </p:nvSpPr>
        <p:spPr>
          <a:xfrm>
            <a:off x="3511917" y="1760150"/>
            <a:ext cx="214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12" name="Google Shape;312;p85"/>
          <p:cNvSpPr txBox="1"/>
          <p:nvPr>
            <p:ph idx="6" type="subTitle"/>
          </p:nvPr>
        </p:nvSpPr>
        <p:spPr>
          <a:xfrm>
            <a:off x="6283888" y="1760150"/>
            <a:ext cx="21477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13" name="Google Shape;313;p85"/>
          <p:cNvSpPr txBox="1"/>
          <p:nvPr>
            <p:ph idx="7" type="subTitle"/>
          </p:nvPr>
        </p:nvSpPr>
        <p:spPr>
          <a:xfrm>
            <a:off x="2069380" y="3719125"/>
            <a:ext cx="21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4" name="Google Shape;314;p85"/>
          <p:cNvSpPr txBox="1"/>
          <p:nvPr>
            <p:ph idx="8" type="subTitle"/>
          </p:nvPr>
        </p:nvSpPr>
        <p:spPr>
          <a:xfrm>
            <a:off x="4938030" y="3719125"/>
            <a:ext cx="2148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85"/>
          <p:cNvSpPr txBox="1"/>
          <p:nvPr>
            <p:ph idx="9" type="subTitle"/>
          </p:nvPr>
        </p:nvSpPr>
        <p:spPr>
          <a:xfrm>
            <a:off x="2069380" y="3383725"/>
            <a:ext cx="2148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16" name="Google Shape;316;p85"/>
          <p:cNvSpPr txBox="1"/>
          <p:nvPr>
            <p:ph idx="13" type="subTitle"/>
          </p:nvPr>
        </p:nvSpPr>
        <p:spPr>
          <a:xfrm>
            <a:off x="4938032" y="3383725"/>
            <a:ext cx="21489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317" name="Google Shape;317;p85"/>
          <p:cNvGrpSpPr/>
          <p:nvPr/>
        </p:nvGrpSpPr>
        <p:grpSpPr>
          <a:xfrm>
            <a:off x="-945478" y="-676542"/>
            <a:ext cx="10559456" cy="6388149"/>
            <a:chOff x="-945478" y="-676542"/>
            <a:chExt cx="10559456" cy="6388149"/>
          </a:xfrm>
        </p:grpSpPr>
        <p:pic>
          <p:nvPicPr>
            <p:cNvPr id="318" name="Google Shape;318;p8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8100000">
              <a:off x="-493664" y="3204975"/>
              <a:ext cx="2002322" cy="210731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9" name="Google Shape;319;p8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7559161" y="-729037"/>
              <a:ext cx="2002322" cy="210731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0" name="Google Shape;320;p8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8466874" y="418021"/>
            <a:ext cx="456876" cy="24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1" name="Google Shape;321;p85"/>
          <p:cNvPicPr preferRelativeResize="0"/>
          <p:nvPr/>
        </p:nvPicPr>
        <p:blipFill rotWithShape="1">
          <a:blip r:embed="rId4">
            <a:alphaModFix/>
          </a:blip>
          <a:srcRect b="0" l="12921" r="0" t="0"/>
          <a:stretch/>
        </p:blipFill>
        <p:spPr>
          <a:xfrm>
            <a:off x="179526" y="4512550"/>
            <a:ext cx="2148901" cy="57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CUSTOM_10_1_1_1_1_1"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86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24" name="Google Shape;324;p8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grpSp>
        <p:nvGrpSpPr>
          <p:cNvPr id="325" name="Google Shape;325;p86"/>
          <p:cNvGrpSpPr/>
          <p:nvPr/>
        </p:nvGrpSpPr>
        <p:grpSpPr>
          <a:xfrm>
            <a:off x="7570826" y="2571749"/>
            <a:ext cx="1421424" cy="2420014"/>
            <a:chOff x="7570826" y="2571749"/>
            <a:chExt cx="1421424" cy="2420014"/>
          </a:xfrm>
        </p:grpSpPr>
        <p:pic>
          <p:nvPicPr>
            <p:cNvPr id="326" name="Google Shape;326;p86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7602537" y="3437762"/>
              <a:ext cx="2255726" cy="5237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7" name="Google Shape;327;p86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-5400000">
              <a:off x="7283287" y="3316100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328" name="Google Shape;328;p86"/>
          <p:cNvPicPr preferRelativeResize="0"/>
          <p:nvPr/>
        </p:nvPicPr>
        <p:blipFill rotWithShape="1">
          <a:blip r:embed="rId4">
            <a:alphaModFix/>
          </a:blip>
          <a:srcRect b="0" l="0" r="40712" t="0"/>
          <a:stretch/>
        </p:blipFill>
        <p:spPr>
          <a:xfrm rot="10800000">
            <a:off x="184152" y="156700"/>
            <a:ext cx="1463098" cy="46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28" name="Google Shape;28;p6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5"/>
          <p:cNvSpPr txBox="1"/>
          <p:nvPr>
            <p:ph idx="1" type="subTitle"/>
          </p:nvPr>
        </p:nvSpPr>
        <p:spPr>
          <a:xfrm>
            <a:off x="5083765" y="2582715"/>
            <a:ext cx="2613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0" name="Google Shape;30;p65"/>
          <p:cNvSpPr txBox="1"/>
          <p:nvPr>
            <p:ph idx="2" type="subTitle"/>
          </p:nvPr>
        </p:nvSpPr>
        <p:spPr>
          <a:xfrm>
            <a:off x="1462395" y="2582715"/>
            <a:ext cx="2613300" cy="10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31" name="Google Shape;31;p65"/>
          <p:cNvSpPr txBox="1"/>
          <p:nvPr>
            <p:ph idx="3" type="subTitle"/>
          </p:nvPr>
        </p:nvSpPr>
        <p:spPr>
          <a:xfrm>
            <a:off x="5083759" y="2247315"/>
            <a:ext cx="2613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32" name="Google Shape;32;p65"/>
          <p:cNvSpPr txBox="1"/>
          <p:nvPr>
            <p:ph idx="4" type="subTitle"/>
          </p:nvPr>
        </p:nvSpPr>
        <p:spPr>
          <a:xfrm>
            <a:off x="1462170" y="2247315"/>
            <a:ext cx="2613300" cy="41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33" name="Google Shape;33;p65"/>
          <p:cNvGrpSpPr/>
          <p:nvPr/>
        </p:nvGrpSpPr>
        <p:grpSpPr>
          <a:xfrm>
            <a:off x="203824" y="197286"/>
            <a:ext cx="8755913" cy="4831913"/>
            <a:chOff x="203824" y="197286"/>
            <a:chExt cx="8755913" cy="4831913"/>
          </a:xfrm>
        </p:grpSpPr>
        <p:pic>
          <p:nvPicPr>
            <p:cNvPr id="34" name="Google Shape;34;p6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flipH="1" rot="-5400000">
              <a:off x="7284074" y="48482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5" name="Google Shape;35;p65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203824" y="3641075"/>
              <a:ext cx="1963202" cy="138812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" name="Google Shape;36;p65"/>
          <p:cNvGrpSpPr/>
          <p:nvPr/>
        </p:nvGrpSpPr>
        <p:grpSpPr>
          <a:xfrm>
            <a:off x="720000" y="146984"/>
            <a:ext cx="8023949" cy="4844116"/>
            <a:chOff x="720000" y="146984"/>
            <a:chExt cx="8023949" cy="4844116"/>
          </a:xfrm>
        </p:grpSpPr>
        <p:pic>
          <p:nvPicPr>
            <p:cNvPr id="37" name="Google Shape;37;p65"/>
            <p:cNvPicPr preferRelativeResize="0"/>
            <p:nvPr/>
          </p:nvPicPr>
          <p:blipFill rotWithShape="1">
            <a:blip r:embed="rId3">
              <a:alphaModFix/>
            </a:blip>
            <a:srcRect b="23434" l="0" r="0" t="0"/>
            <a:stretch/>
          </p:blipFill>
          <p:spPr>
            <a:xfrm>
              <a:off x="720000" y="4457700"/>
              <a:ext cx="3363601" cy="533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8" name="Google Shape;38;p65"/>
            <p:cNvPicPr preferRelativeResize="0"/>
            <p:nvPr/>
          </p:nvPicPr>
          <p:blipFill rotWithShape="1">
            <a:blip r:embed="rId4">
              <a:alphaModFix/>
            </a:blip>
            <a:srcRect b="0" l="0" r="2656" t="27541"/>
            <a:stretch/>
          </p:blipFill>
          <p:spPr>
            <a:xfrm>
              <a:off x="5245100" y="146984"/>
              <a:ext cx="3498849" cy="533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8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31" name="Google Shape;331;p87"/>
          <p:cNvSpPr txBox="1"/>
          <p:nvPr>
            <p:ph type="title"/>
          </p:nvPr>
        </p:nvSpPr>
        <p:spPr>
          <a:xfrm>
            <a:off x="859125" y="1292000"/>
            <a:ext cx="30006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32" name="Google Shape;332;p87"/>
          <p:cNvSpPr txBox="1"/>
          <p:nvPr>
            <p:ph idx="1" type="subTitle"/>
          </p:nvPr>
        </p:nvSpPr>
        <p:spPr>
          <a:xfrm>
            <a:off x="859100" y="2279275"/>
            <a:ext cx="30006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33" name="Google Shape;333;p87"/>
          <p:cNvGrpSpPr/>
          <p:nvPr/>
        </p:nvGrpSpPr>
        <p:grpSpPr>
          <a:xfrm>
            <a:off x="-152400" y="147738"/>
            <a:ext cx="1816701" cy="4043264"/>
            <a:chOff x="-152400" y="147736"/>
            <a:chExt cx="1816701" cy="4043264"/>
          </a:xfrm>
        </p:grpSpPr>
        <p:pic>
          <p:nvPicPr>
            <p:cNvPr id="334" name="Google Shape;334;p8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5400000">
              <a:off x="-11363" y="435275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35" name="Google Shape;335;p87"/>
            <p:cNvSpPr/>
            <p:nvPr/>
          </p:nvSpPr>
          <p:spPr>
            <a:xfrm>
              <a:off x="-152400" y="624850"/>
              <a:ext cx="592450" cy="3566150"/>
            </a:xfrm>
            <a:custGeom>
              <a:rect b="b" l="l" r="r" t="t"/>
              <a:pathLst>
                <a:path extrusionOk="0" h="142646" w="23698">
                  <a:moveTo>
                    <a:pt x="0" y="0"/>
                  </a:moveTo>
                  <a:lnTo>
                    <a:pt x="20422" y="19202"/>
                  </a:lnTo>
                  <a:lnTo>
                    <a:pt x="20422" y="29260"/>
                  </a:lnTo>
                  <a:lnTo>
                    <a:pt x="15392" y="34289"/>
                  </a:lnTo>
                  <a:lnTo>
                    <a:pt x="15392" y="74066"/>
                  </a:lnTo>
                  <a:lnTo>
                    <a:pt x="23698" y="82372"/>
                  </a:lnTo>
                  <a:lnTo>
                    <a:pt x="23698" y="142646"/>
                  </a:lnTo>
                </a:path>
              </a:pathLst>
            </a:custGeom>
            <a:noFill/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med" w="med" type="oval"/>
            </a:ln>
          </p:spPr>
        </p:sp>
      </p:grpSp>
      <p:pic>
        <p:nvPicPr>
          <p:cNvPr id="336" name="Google Shape;336;p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3599996">
            <a:off x="7091874" y="3272324"/>
            <a:ext cx="2124548" cy="2235932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p87"/>
          <p:cNvSpPr txBox="1"/>
          <p:nvPr/>
        </p:nvSpPr>
        <p:spPr>
          <a:xfrm>
            <a:off x="4438375" y="2254650"/>
            <a:ext cx="39924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de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CREDITS</a:t>
            </a:r>
            <a:r>
              <a:rPr b="0" i="0" lang="de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: Diese Präsentationsvorlage wurde von </a:t>
            </a:r>
            <a:r>
              <a:rPr b="1" i="0" lang="de" sz="1000" u="none" cap="none" strike="noStrike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de" sz="1000" u="none" cap="none" strike="noStrike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b="0" i="0" lang="de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erstellt, inklusive Icons von </a:t>
            </a:r>
            <a:r>
              <a:rPr b="1" i="0" lang="de" sz="1000" u="none" cap="none" strike="noStrike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de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</a:t>
            </a:r>
            <a:r>
              <a:rPr b="0" i="0" lang="de" sz="10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und Infografiken &amp; Bildern von </a:t>
            </a:r>
            <a:r>
              <a:rPr b="1" i="0" lang="de" sz="1000" u="none" cap="none" strike="noStrike">
                <a:solidFill>
                  <a:schemeClr val="dk1"/>
                </a:solidFill>
                <a:uFill>
                  <a:noFill/>
                </a:uFill>
                <a:latin typeface="Archivo"/>
                <a:ea typeface="Archivo"/>
                <a:cs typeface="Archivo"/>
                <a:sym typeface="Archivo"/>
                <a:hlinkClick r:id="rId7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 </a:t>
            </a:r>
            <a:endParaRPr b="1" i="0" sz="1000" u="sng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"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88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0" name="Google Shape;340;p8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1" name="Google Shape;341;p88"/>
          <p:cNvSpPr txBox="1"/>
          <p:nvPr>
            <p:ph idx="1" type="body"/>
          </p:nvPr>
        </p:nvSpPr>
        <p:spPr>
          <a:xfrm>
            <a:off x="720000" y="1063350"/>
            <a:ext cx="7704000" cy="11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89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344" name="Google Shape;344;p8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5" name="Google Shape;345;p89"/>
          <p:cNvSpPr txBox="1"/>
          <p:nvPr>
            <p:ph idx="1" type="body"/>
          </p:nvPr>
        </p:nvSpPr>
        <p:spPr>
          <a:xfrm>
            <a:off x="720000" y="1063350"/>
            <a:ext cx="7704000" cy="35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346" name="Google Shape;346;p89"/>
          <p:cNvGrpSpPr/>
          <p:nvPr/>
        </p:nvGrpSpPr>
        <p:grpSpPr>
          <a:xfrm>
            <a:off x="6225655" y="2144892"/>
            <a:ext cx="3876063" cy="3876063"/>
            <a:chOff x="6225655" y="2144892"/>
            <a:chExt cx="3876063" cy="3876063"/>
          </a:xfrm>
        </p:grpSpPr>
        <p:pic>
          <p:nvPicPr>
            <p:cNvPr id="347" name="Google Shape;347;p89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535626" y="4406681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48" name="Google Shape;348;p89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2700011">
              <a:off x="6828302" y="2677518"/>
              <a:ext cx="2670770" cy="2810811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bg>
      <p:bgPr>
        <a:solidFill>
          <a:schemeClr val="lt1"/>
        </a:solidFill>
      </p:bgPr>
    </p:bg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9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grpSp>
        <p:nvGrpSpPr>
          <p:cNvPr id="352" name="Google Shape;352;p94"/>
          <p:cNvGrpSpPr/>
          <p:nvPr/>
        </p:nvGrpSpPr>
        <p:grpSpPr>
          <a:xfrm>
            <a:off x="-113450" y="-1649725"/>
            <a:ext cx="9394610" cy="8421100"/>
            <a:chOff x="-113450" y="-1649725"/>
            <a:chExt cx="9394610" cy="8421100"/>
          </a:xfrm>
        </p:grpSpPr>
        <p:grpSp>
          <p:nvGrpSpPr>
            <p:cNvPr id="353" name="Google Shape;353;p94"/>
            <p:cNvGrpSpPr/>
            <p:nvPr/>
          </p:nvGrpSpPr>
          <p:grpSpPr>
            <a:xfrm>
              <a:off x="-113450" y="-1649725"/>
              <a:ext cx="8689100" cy="5214600"/>
              <a:chOff x="-113450" y="-1649725"/>
              <a:chExt cx="8689100" cy="5214600"/>
            </a:xfrm>
          </p:grpSpPr>
          <p:sp>
            <p:nvSpPr>
              <p:cNvPr id="354" name="Google Shape;354;p94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rect b="b" l="l" r="r" t="t"/>
                <a:pathLst>
                  <a:path extrusionOk="0" h="142595" w="14545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sp>
          <p:sp>
            <p:nvSpPr>
              <p:cNvPr id="355" name="Google Shape;355;p94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rect b="b" l="l" r="r" t="t"/>
                <a:pathLst>
                  <a:path extrusionOk="0" h="123444" w="8141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sp>
          <p:sp>
            <p:nvSpPr>
              <p:cNvPr id="356" name="Google Shape;356;p94"/>
              <p:cNvSpPr/>
              <p:nvPr/>
            </p:nvSpPr>
            <p:spPr>
              <a:xfrm>
                <a:off x="0" y="237025"/>
                <a:ext cx="8575650" cy="164450"/>
              </a:xfrm>
              <a:custGeom>
                <a:rect b="b" l="l" r="r" t="t"/>
                <a:pathLst>
                  <a:path extrusionOk="0" h="6578" w="343026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med" w="med" type="oval"/>
              </a:ln>
            </p:spPr>
          </p:sp>
        </p:grpSp>
        <p:grpSp>
          <p:nvGrpSpPr>
            <p:cNvPr id="357" name="Google Shape;357;p94"/>
            <p:cNvGrpSpPr/>
            <p:nvPr/>
          </p:nvGrpSpPr>
          <p:grpSpPr>
            <a:xfrm rot="10800000">
              <a:off x="553960" y="1556775"/>
              <a:ext cx="8727200" cy="5214600"/>
              <a:chOff x="-113450" y="-1649725"/>
              <a:chExt cx="8727200" cy="5214600"/>
            </a:xfrm>
          </p:grpSpPr>
          <p:sp>
            <p:nvSpPr>
              <p:cNvPr id="358" name="Google Shape;358;p94"/>
              <p:cNvSpPr/>
              <p:nvPr/>
            </p:nvSpPr>
            <p:spPr>
              <a:xfrm>
                <a:off x="-113450" y="0"/>
                <a:ext cx="363625" cy="3564875"/>
              </a:xfrm>
              <a:custGeom>
                <a:rect b="b" l="l" r="r" t="t"/>
                <a:pathLst>
                  <a:path extrusionOk="0" h="142595" w="14545">
                    <a:moveTo>
                      <a:pt x="8343" y="-1516"/>
                    </a:moveTo>
                    <a:lnTo>
                      <a:pt x="11756" y="13274"/>
                    </a:lnTo>
                    <a:lnTo>
                      <a:pt x="18393" y="13274"/>
                    </a:lnTo>
                    <a:lnTo>
                      <a:pt x="18393" y="73384"/>
                    </a:lnTo>
                    <a:lnTo>
                      <a:pt x="22888" y="81170"/>
                    </a:lnTo>
                    <a:lnTo>
                      <a:pt x="22888" y="141079"/>
                    </a:lnTo>
                  </a:path>
                </a:pathLst>
              </a:custGeom>
              <a:noFill/>
              <a:ln cap="flat" cmpd="sng" w="9525">
                <a:solidFill>
                  <a:schemeClr val="accent1"/>
                </a:solidFill>
                <a:prstDash val="solid"/>
                <a:round/>
                <a:headEnd len="sm" w="sm" type="none"/>
                <a:tailEnd len="med" w="med" type="oval"/>
              </a:ln>
            </p:spPr>
          </p:sp>
          <p:sp>
            <p:nvSpPr>
              <p:cNvPr id="359" name="Google Shape;359;p94"/>
              <p:cNvSpPr/>
              <p:nvPr/>
            </p:nvSpPr>
            <p:spPr>
              <a:xfrm>
                <a:off x="221725" y="-1649725"/>
                <a:ext cx="203525" cy="3086100"/>
              </a:xfrm>
              <a:custGeom>
                <a:rect b="b" l="l" r="r" t="t"/>
                <a:pathLst>
                  <a:path extrusionOk="0" h="123444" w="8141">
                    <a:moveTo>
                      <a:pt x="3010" y="0"/>
                    </a:moveTo>
                    <a:lnTo>
                      <a:pt x="3010" y="58214"/>
                    </a:lnTo>
                    <a:lnTo>
                      <a:pt x="0" y="63428"/>
                    </a:lnTo>
                    <a:lnTo>
                      <a:pt x="0" y="74522"/>
                    </a:lnTo>
                    <a:lnTo>
                      <a:pt x="8141" y="82664"/>
                    </a:lnTo>
                    <a:lnTo>
                      <a:pt x="8141" y="123444"/>
                    </a:lnTo>
                  </a:path>
                </a:pathLst>
              </a:custGeom>
              <a:noFill/>
              <a:ln cap="flat" cmpd="sng" w="9525">
                <a:solidFill>
                  <a:schemeClr val="dk1"/>
                </a:solidFill>
                <a:prstDash val="solid"/>
                <a:round/>
                <a:headEnd len="sm" w="sm" type="none"/>
                <a:tailEnd len="med" w="med" type="oval"/>
              </a:ln>
            </p:spPr>
          </p:sp>
          <p:sp>
            <p:nvSpPr>
              <p:cNvPr id="360" name="Google Shape;360;p94"/>
              <p:cNvSpPr/>
              <p:nvPr/>
            </p:nvSpPr>
            <p:spPr>
              <a:xfrm>
                <a:off x="38100" y="237025"/>
                <a:ext cx="8575650" cy="164450"/>
              </a:xfrm>
              <a:custGeom>
                <a:rect b="b" l="l" r="r" t="t"/>
                <a:pathLst>
                  <a:path extrusionOk="0" h="6578" w="343026">
                    <a:moveTo>
                      <a:pt x="0" y="0"/>
                    </a:moveTo>
                    <a:lnTo>
                      <a:pt x="59730" y="0"/>
                    </a:lnTo>
                    <a:lnTo>
                      <a:pt x="62166" y="4219"/>
                    </a:lnTo>
                    <a:lnTo>
                      <a:pt x="149801" y="4219"/>
                    </a:lnTo>
                    <a:lnTo>
                      <a:pt x="152197" y="70"/>
                    </a:lnTo>
                    <a:lnTo>
                      <a:pt x="161558" y="70"/>
                    </a:lnTo>
                    <a:lnTo>
                      <a:pt x="165315" y="6578"/>
                    </a:lnTo>
                    <a:lnTo>
                      <a:pt x="320651" y="6578"/>
                    </a:lnTo>
                    <a:lnTo>
                      <a:pt x="329039" y="1735"/>
                    </a:lnTo>
                    <a:lnTo>
                      <a:pt x="343026" y="1735"/>
                    </a:lnTo>
                  </a:path>
                </a:pathLst>
              </a:cu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med" w="med" type="oval"/>
              </a:ln>
            </p:spPr>
          </p:sp>
        </p:grpSp>
      </p:grp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2" name="Google Shape;362;p95"/>
          <p:cNvGrpSpPr/>
          <p:nvPr/>
        </p:nvGrpSpPr>
        <p:grpSpPr>
          <a:xfrm>
            <a:off x="-93669" y="0"/>
            <a:ext cx="9329112" cy="5143497"/>
            <a:chOff x="-93669" y="0"/>
            <a:chExt cx="9329112" cy="5143497"/>
          </a:xfrm>
        </p:grpSpPr>
        <p:grpSp>
          <p:nvGrpSpPr>
            <p:cNvPr id="363" name="Google Shape;363;p95"/>
            <p:cNvGrpSpPr/>
            <p:nvPr/>
          </p:nvGrpSpPr>
          <p:grpSpPr>
            <a:xfrm rot="10800000">
              <a:off x="5592122" y="2697400"/>
              <a:ext cx="3643321" cy="2446098"/>
              <a:chOff x="-93669" y="0"/>
              <a:chExt cx="3643321" cy="2446098"/>
            </a:xfrm>
          </p:grpSpPr>
          <p:grpSp>
            <p:nvGrpSpPr>
              <p:cNvPr id="364" name="Google Shape;364;p95"/>
              <p:cNvGrpSpPr/>
              <p:nvPr/>
            </p:nvGrpSpPr>
            <p:grpSpPr>
              <a:xfrm rot="5400000">
                <a:off x="-1020034" y="926370"/>
                <a:ext cx="2446092" cy="593363"/>
                <a:chOff x="162825" y="4587541"/>
                <a:chExt cx="1763712" cy="427834"/>
              </a:xfrm>
            </p:grpSpPr>
            <p:pic>
              <p:nvPicPr>
                <p:cNvPr id="365" name="Google Shape;365;p95"/>
                <p:cNvPicPr preferRelativeResize="0"/>
                <p:nvPr/>
              </p:nvPicPr>
              <p:blipFill rotWithShape="1">
                <a:blip r:embed="rId2">
                  <a:alphaModFix amt="46000"/>
                </a:blip>
                <a:srcRect b="0" l="0" r="0" t="0"/>
                <a:stretch/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6" name="Google Shape;366;p95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b="0" l="0" r="0" t="0"/>
                <a:stretch/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67" name="Google Shape;367;p95"/>
                <p:cNvPicPr preferRelativeResize="0"/>
                <p:nvPr/>
              </p:nvPicPr>
              <p:blipFill rotWithShape="1">
                <a:blip r:embed="rId2">
                  <a:alphaModFix amt="88000"/>
                </a:blip>
                <a:srcRect b="0" l="0" r="0" t="0"/>
                <a:stretch/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68" name="Google Shape;368;p95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69" name="Google Shape;369;p9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290" l="0" r="0" t="5803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0" name="Google Shape;370;p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3295" r="0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  <p:grpSp>
          <p:nvGrpSpPr>
            <p:cNvPr id="371" name="Google Shape;371;p95"/>
            <p:cNvGrpSpPr/>
            <p:nvPr/>
          </p:nvGrpSpPr>
          <p:grpSpPr>
            <a:xfrm>
              <a:off x="-93669" y="0"/>
              <a:ext cx="3643321" cy="2446098"/>
              <a:chOff x="-93669" y="0"/>
              <a:chExt cx="3643321" cy="2446098"/>
            </a:xfrm>
          </p:grpSpPr>
          <p:grpSp>
            <p:nvGrpSpPr>
              <p:cNvPr id="372" name="Google Shape;372;p95"/>
              <p:cNvGrpSpPr/>
              <p:nvPr/>
            </p:nvGrpSpPr>
            <p:grpSpPr>
              <a:xfrm rot="5400000">
                <a:off x="-1020034" y="926370"/>
                <a:ext cx="2446092" cy="593363"/>
                <a:chOff x="162825" y="4587541"/>
                <a:chExt cx="1763712" cy="427834"/>
              </a:xfrm>
            </p:grpSpPr>
            <p:pic>
              <p:nvPicPr>
                <p:cNvPr id="373" name="Google Shape;373;p95"/>
                <p:cNvPicPr preferRelativeResize="0"/>
                <p:nvPr/>
              </p:nvPicPr>
              <p:blipFill rotWithShape="1">
                <a:blip r:embed="rId2">
                  <a:alphaModFix amt="46000"/>
                </a:blip>
                <a:srcRect b="0" l="0" r="0" t="0"/>
                <a:stretch/>
              </p:blipFill>
              <p:spPr>
                <a:xfrm>
                  <a:off x="162825" y="4648923"/>
                  <a:ext cx="1578400" cy="3664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4" name="Google Shape;374;p95"/>
                <p:cNvPicPr preferRelativeResize="0"/>
                <p:nvPr/>
              </p:nvPicPr>
              <p:blipFill rotWithShape="1">
                <a:blip r:embed="rId2">
                  <a:alphaModFix/>
                </a:blip>
                <a:srcRect b="0" l="0" r="0" t="0"/>
                <a:stretch/>
              </p:blipFill>
              <p:spPr>
                <a:xfrm>
                  <a:off x="819963" y="4758475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5" name="Google Shape;375;p95"/>
                <p:cNvPicPr preferRelativeResize="0"/>
                <p:nvPr/>
              </p:nvPicPr>
              <p:blipFill rotWithShape="1">
                <a:blip r:embed="rId2">
                  <a:alphaModFix amt="88000"/>
                </a:blip>
                <a:srcRect b="0" l="0" r="0" t="0"/>
                <a:stretch/>
              </p:blipFill>
              <p:spPr>
                <a:xfrm>
                  <a:off x="440163" y="4587541"/>
                  <a:ext cx="1106574" cy="25690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  <p:grpSp>
            <p:nvGrpSpPr>
              <p:cNvPr id="376" name="Google Shape;376;p95"/>
              <p:cNvGrpSpPr/>
              <p:nvPr/>
            </p:nvGrpSpPr>
            <p:grpSpPr>
              <a:xfrm rot="10800000">
                <a:off x="0" y="0"/>
                <a:ext cx="3549651" cy="387101"/>
                <a:chOff x="3124200" y="4610350"/>
                <a:chExt cx="3549651" cy="387101"/>
              </a:xfrm>
            </p:grpSpPr>
            <p:pic>
              <p:nvPicPr>
                <p:cNvPr id="377" name="Google Shape;377;p95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6290" l="0" r="0" t="58030"/>
                <a:stretch/>
              </p:blipFill>
              <p:spPr>
                <a:xfrm>
                  <a:off x="4245892" y="4610350"/>
                  <a:ext cx="2427959" cy="387101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pic>
              <p:nvPicPr>
                <p:cNvPr id="378" name="Google Shape;378;p95"/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 b="0" l="23295" r="0" t="76293"/>
                <a:stretch/>
              </p:blipFill>
              <p:spPr>
                <a:xfrm rot="10800000">
                  <a:off x="3124200" y="4639375"/>
                  <a:ext cx="1505849" cy="32907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</p:grpSp>
        </p:grpSp>
      </p:grpSp>
      <p:sp>
        <p:nvSpPr>
          <p:cNvPr id="379" name="Google Shape;379;p95"/>
          <p:cNvSpPr/>
          <p:nvPr/>
        </p:nvSpPr>
        <p:spPr>
          <a:xfrm>
            <a:off x="175255" y="182850"/>
            <a:ext cx="8793600" cy="4777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1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" name="Google Shape;41;p61"/>
          <p:cNvSpPr txBox="1"/>
          <p:nvPr>
            <p:ph type="title"/>
          </p:nvPr>
        </p:nvSpPr>
        <p:spPr>
          <a:xfrm>
            <a:off x="2135550" y="1522704"/>
            <a:ext cx="48729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8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2" name="Google Shape;42;p61"/>
          <p:cNvSpPr txBox="1"/>
          <p:nvPr>
            <p:ph idx="1" type="subTitle"/>
          </p:nvPr>
        </p:nvSpPr>
        <p:spPr>
          <a:xfrm>
            <a:off x="2135550" y="2842638"/>
            <a:ext cx="4872900" cy="67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4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5" name="Google Shape;45;p64"/>
          <p:cNvSpPr txBox="1"/>
          <p:nvPr>
            <p:ph type="title"/>
          </p:nvPr>
        </p:nvSpPr>
        <p:spPr>
          <a:xfrm>
            <a:off x="720000" y="794275"/>
            <a:ext cx="4855200" cy="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6" name="Google Shape;46;p64"/>
          <p:cNvSpPr txBox="1"/>
          <p:nvPr>
            <p:ph idx="1" type="subTitle"/>
          </p:nvPr>
        </p:nvSpPr>
        <p:spPr>
          <a:xfrm>
            <a:off x="720000" y="1986050"/>
            <a:ext cx="4855200" cy="20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47" name="Google Shape;47;p64"/>
          <p:cNvGrpSpPr/>
          <p:nvPr/>
        </p:nvGrpSpPr>
        <p:grpSpPr>
          <a:xfrm>
            <a:off x="182702" y="-234952"/>
            <a:ext cx="9024798" cy="5339105"/>
            <a:chOff x="182702" y="-234952"/>
            <a:chExt cx="9024798" cy="5339105"/>
          </a:xfrm>
        </p:grpSpPr>
        <p:pic>
          <p:nvPicPr>
            <p:cNvPr id="48" name="Google Shape;48;p6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5400000">
              <a:off x="7298613" y="-283715"/>
              <a:ext cx="1860124" cy="195765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49" name="Google Shape;49;p64"/>
            <p:cNvGrpSpPr/>
            <p:nvPr/>
          </p:nvGrpSpPr>
          <p:grpSpPr>
            <a:xfrm>
              <a:off x="182702" y="4549372"/>
              <a:ext cx="1318665" cy="554781"/>
              <a:chOff x="184150" y="4403675"/>
              <a:chExt cx="1412300" cy="594175"/>
            </a:xfrm>
          </p:grpSpPr>
          <p:pic>
            <p:nvPicPr>
              <p:cNvPr id="50" name="Google Shape;50;p6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51777" t="0"/>
              <a:stretch/>
            </p:blipFill>
            <p:spPr>
              <a:xfrm rot="10800000">
                <a:off x="184150" y="4534925"/>
                <a:ext cx="1190051" cy="46292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51" name="Google Shape;51;p64"/>
              <p:cNvPicPr preferRelativeResize="0"/>
              <p:nvPr/>
            </p:nvPicPr>
            <p:blipFill rotWithShape="1">
              <a:blip r:embed="rId3">
                <a:alphaModFix/>
              </a:blip>
              <a:srcRect b="2228" l="0" r="42771" t="-2240"/>
              <a:stretch/>
            </p:blipFill>
            <p:spPr>
              <a:xfrm rot="10800000">
                <a:off x="184151" y="4403675"/>
                <a:ext cx="1412299" cy="4629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pic>
        <p:nvPicPr>
          <p:cNvPr id="52" name="Google Shape;52;p64"/>
          <p:cNvPicPr preferRelativeResize="0"/>
          <p:nvPr/>
        </p:nvPicPr>
        <p:blipFill rotWithShape="1">
          <a:blip r:embed="rId4">
            <a:alphaModFix/>
          </a:blip>
          <a:srcRect b="8692" l="1941" r="0" t="0"/>
          <a:stretch/>
        </p:blipFill>
        <p:spPr>
          <a:xfrm flipH="1">
            <a:off x="5295899" y="3831200"/>
            <a:ext cx="3854451" cy="131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2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77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55" name="Google Shape;55;p77"/>
          <p:cNvSpPr txBox="1"/>
          <p:nvPr>
            <p:ph type="title"/>
          </p:nvPr>
        </p:nvSpPr>
        <p:spPr>
          <a:xfrm>
            <a:off x="5415775" y="1943370"/>
            <a:ext cx="3015000" cy="71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6" name="Google Shape;56;p77"/>
          <p:cNvSpPr txBox="1"/>
          <p:nvPr>
            <p:ph idx="1" type="subTitle"/>
          </p:nvPr>
        </p:nvSpPr>
        <p:spPr>
          <a:xfrm>
            <a:off x="5415775" y="2580488"/>
            <a:ext cx="3015000" cy="103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7" name="Google Shape;57;p77"/>
          <p:cNvGrpSpPr/>
          <p:nvPr/>
        </p:nvGrpSpPr>
        <p:grpSpPr>
          <a:xfrm>
            <a:off x="-715684" y="-910399"/>
            <a:ext cx="9731141" cy="5824491"/>
            <a:chOff x="-715684" y="-910399"/>
            <a:chExt cx="9731141" cy="5824491"/>
          </a:xfrm>
        </p:grpSpPr>
        <p:pic>
          <p:nvPicPr>
            <p:cNvPr id="58" name="Google Shape;58;p77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-8100000">
              <a:off x="-222201" y="-474253"/>
              <a:ext cx="2186986" cy="23016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7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10800000">
              <a:off x="6924987" y="201250"/>
              <a:ext cx="1963202" cy="13881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7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rot="-5400000">
              <a:off x="7393751" y="941943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1" name="Google Shape;61;p7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6488576" y="4451159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2" name="Google Shape;62;p77"/>
          <p:cNvGrpSpPr/>
          <p:nvPr/>
        </p:nvGrpSpPr>
        <p:grpSpPr>
          <a:xfrm>
            <a:off x="-44934" y="-61767"/>
            <a:ext cx="9236543" cy="5274066"/>
            <a:chOff x="-44934" y="-61767"/>
            <a:chExt cx="9236543" cy="5274066"/>
          </a:xfrm>
        </p:grpSpPr>
        <p:pic>
          <p:nvPicPr>
            <p:cNvPr id="63" name="Google Shape;63;p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>
              <a:off x="7004083" y="4437200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4" name="Google Shape;64;p77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 flipH="1" rot="10800000">
              <a:off x="-44934" y="-61767"/>
              <a:ext cx="2187526" cy="7750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0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67" name="Google Shape;67;p6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8" name="Google Shape;68;p60"/>
          <p:cNvSpPr txBox="1"/>
          <p:nvPr>
            <p:ph idx="1" type="subTitle"/>
          </p:nvPr>
        </p:nvSpPr>
        <p:spPr>
          <a:xfrm>
            <a:off x="720000" y="2209200"/>
            <a:ext cx="28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0"/>
          <p:cNvSpPr txBox="1"/>
          <p:nvPr>
            <p:ph idx="2" type="subTitle"/>
          </p:nvPr>
        </p:nvSpPr>
        <p:spPr>
          <a:xfrm>
            <a:off x="4214900" y="2209200"/>
            <a:ext cx="28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0"/>
          <p:cNvSpPr txBox="1"/>
          <p:nvPr>
            <p:ph idx="3" type="subTitle"/>
          </p:nvPr>
        </p:nvSpPr>
        <p:spPr>
          <a:xfrm>
            <a:off x="720000" y="3942375"/>
            <a:ext cx="28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0"/>
          <p:cNvSpPr txBox="1"/>
          <p:nvPr>
            <p:ph idx="4" type="subTitle"/>
          </p:nvPr>
        </p:nvSpPr>
        <p:spPr>
          <a:xfrm>
            <a:off x="4214900" y="3942375"/>
            <a:ext cx="2838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60"/>
          <p:cNvSpPr txBox="1"/>
          <p:nvPr>
            <p:ph idx="5" type="title"/>
          </p:nvPr>
        </p:nvSpPr>
        <p:spPr>
          <a:xfrm>
            <a:off x="821600" y="1332025"/>
            <a:ext cx="904800" cy="447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3" name="Google Shape;73;p60"/>
          <p:cNvSpPr txBox="1"/>
          <p:nvPr>
            <p:ph idx="6" type="title"/>
          </p:nvPr>
        </p:nvSpPr>
        <p:spPr>
          <a:xfrm>
            <a:off x="821600" y="3064618"/>
            <a:ext cx="904800" cy="447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" name="Google Shape;74;p60"/>
          <p:cNvSpPr txBox="1"/>
          <p:nvPr>
            <p:ph idx="7" type="title"/>
          </p:nvPr>
        </p:nvSpPr>
        <p:spPr>
          <a:xfrm>
            <a:off x="4316491" y="1332025"/>
            <a:ext cx="904800" cy="447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60"/>
          <p:cNvSpPr txBox="1"/>
          <p:nvPr>
            <p:ph idx="8" type="title"/>
          </p:nvPr>
        </p:nvSpPr>
        <p:spPr>
          <a:xfrm>
            <a:off x="4316491" y="3064618"/>
            <a:ext cx="904800" cy="4476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accent3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6" name="Google Shape;76;p60"/>
          <p:cNvSpPr txBox="1"/>
          <p:nvPr>
            <p:ph idx="9" type="subTitle"/>
          </p:nvPr>
        </p:nvSpPr>
        <p:spPr>
          <a:xfrm>
            <a:off x="720000" y="1801116"/>
            <a:ext cx="283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7" name="Google Shape;77;p60"/>
          <p:cNvSpPr txBox="1"/>
          <p:nvPr>
            <p:ph idx="13" type="subTitle"/>
          </p:nvPr>
        </p:nvSpPr>
        <p:spPr>
          <a:xfrm>
            <a:off x="4214891" y="1801116"/>
            <a:ext cx="283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8" name="Google Shape;78;p60"/>
          <p:cNvSpPr txBox="1"/>
          <p:nvPr>
            <p:ph idx="14" type="subTitle"/>
          </p:nvPr>
        </p:nvSpPr>
        <p:spPr>
          <a:xfrm>
            <a:off x="720000" y="3533776"/>
            <a:ext cx="283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9" name="Google Shape;79;p60"/>
          <p:cNvSpPr txBox="1"/>
          <p:nvPr>
            <p:ph idx="15" type="subTitle"/>
          </p:nvPr>
        </p:nvSpPr>
        <p:spPr>
          <a:xfrm>
            <a:off x="4214891" y="3533776"/>
            <a:ext cx="28383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1800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IBM Plex Mono"/>
              <a:buNone/>
              <a:defRPr b="1" sz="2400"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grpSp>
        <p:nvGrpSpPr>
          <p:cNvPr id="80" name="Google Shape;80;p60"/>
          <p:cNvGrpSpPr/>
          <p:nvPr/>
        </p:nvGrpSpPr>
        <p:grpSpPr>
          <a:xfrm>
            <a:off x="875350" y="127038"/>
            <a:ext cx="8033700" cy="4846535"/>
            <a:chOff x="875350" y="127038"/>
            <a:chExt cx="8033700" cy="4846535"/>
          </a:xfrm>
        </p:grpSpPr>
        <p:pic>
          <p:nvPicPr>
            <p:cNvPr id="81" name="Google Shape;81;p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262350" y="4591273"/>
              <a:ext cx="1646700" cy="3823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2" name="Google Shape;82;p60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 rot="10800000">
              <a:off x="875350" y="127038"/>
              <a:ext cx="797312" cy="185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" name="Google Shape;83;p60"/>
          <p:cNvGrpSpPr/>
          <p:nvPr/>
        </p:nvGrpSpPr>
        <p:grpSpPr>
          <a:xfrm>
            <a:off x="-989124" y="-114101"/>
            <a:ext cx="9926867" cy="5390476"/>
            <a:chOff x="-989124" y="-114101"/>
            <a:chExt cx="9926867" cy="5390476"/>
          </a:xfrm>
        </p:grpSpPr>
        <p:pic>
          <p:nvPicPr>
            <p:cNvPr id="84" name="Google Shape;84;p6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flipH="1" rot="-5400000">
              <a:off x="7472389" y="3811021"/>
              <a:ext cx="2467774" cy="46293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5" name="Google Shape;85;p6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>
              <a:off x="-989124" y="-114101"/>
              <a:ext cx="2123360" cy="6673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2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88" name="Google Shape;88;p62"/>
          <p:cNvSpPr txBox="1"/>
          <p:nvPr>
            <p:ph type="title"/>
          </p:nvPr>
        </p:nvSpPr>
        <p:spPr>
          <a:xfrm>
            <a:off x="1902336" y="2352475"/>
            <a:ext cx="5067600" cy="1047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89" name="Google Shape;89;p62"/>
          <p:cNvSpPr txBox="1"/>
          <p:nvPr>
            <p:ph idx="2" type="title"/>
          </p:nvPr>
        </p:nvSpPr>
        <p:spPr>
          <a:xfrm>
            <a:off x="2042402" y="1436575"/>
            <a:ext cx="1995000" cy="915900"/>
          </a:xfrm>
          <a:prstGeom prst="rect">
            <a:avLst/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0" name="Google Shape;90;p62"/>
          <p:cNvSpPr txBox="1"/>
          <p:nvPr>
            <p:ph idx="1" type="subTitle"/>
          </p:nvPr>
        </p:nvSpPr>
        <p:spPr>
          <a:xfrm>
            <a:off x="1902324" y="3344388"/>
            <a:ext cx="5067600" cy="375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_1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63"/>
          <p:cNvSpPr/>
          <p:nvPr/>
        </p:nvSpPr>
        <p:spPr>
          <a:xfrm>
            <a:off x="182700" y="151650"/>
            <a:ext cx="8778600" cy="4840200"/>
          </a:xfrm>
          <a:prstGeom prst="snip1Rect">
            <a:avLst>
              <a:gd fmla="val 4489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93" name="Google Shape;93;p6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4" name="Google Shape;94;p63"/>
          <p:cNvSpPr txBox="1"/>
          <p:nvPr>
            <p:ph idx="1" type="subTitle"/>
          </p:nvPr>
        </p:nvSpPr>
        <p:spPr>
          <a:xfrm>
            <a:off x="4845613" y="1731125"/>
            <a:ext cx="34242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63"/>
          <p:cNvSpPr txBox="1"/>
          <p:nvPr>
            <p:ph idx="2" type="subTitle"/>
          </p:nvPr>
        </p:nvSpPr>
        <p:spPr>
          <a:xfrm>
            <a:off x="874188" y="1731125"/>
            <a:ext cx="3424200" cy="210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96" name="Google Shape;96;p63"/>
          <p:cNvGrpSpPr/>
          <p:nvPr/>
        </p:nvGrpSpPr>
        <p:grpSpPr>
          <a:xfrm>
            <a:off x="277425" y="4604002"/>
            <a:ext cx="3542749" cy="419800"/>
            <a:chOff x="277425" y="4604002"/>
            <a:chExt cx="3542749" cy="419800"/>
          </a:xfrm>
        </p:grpSpPr>
        <p:pic>
          <p:nvPicPr>
            <p:cNvPr id="97" name="Google Shape;97;p63"/>
            <p:cNvPicPr preferRelativeResize="0"/>
            <p:nvPr/>
          </p:nvPicPr>
          <p:blipFill rotWithShape="1">
            <a:blip r:embed="rId2">
              <a:alphaModFix/>
            </a:blip>
            <a:srcRect b="0" l="0" r="0" t="26723"/>
            <a:stretch/>
          </p:blipFill>
          <p:spPr>
            <a:xfrm>
              <a:off x="277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98" name="Google Shape;98;p63"/>
            <p:cNvPicPr preferRelativeResize="0"/>
            <p:nvPr/>
          </p:nvPicPr>
          <p:blipFill rotWithShape="1">
            <a:blip r:embed="rId2">
              <a:alphaModFix/>
            </a:blip>
            <a:srcRect b="0" l="0" r="0" t="26723"/>
            <a:stretch/>
          </p:blipFill>
          <p:spPr>
            <a:xfrm>
              <a:off x="1352425" y="4604002"/>
              <a:ext cx="2467749" cy="4198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9" name="Google Shape;99;p63"/>
          <p:cNvGrpSpPr/>
          <p:nvPr/>
        </p:nvGrpSpPr>
        <p:grpSpPr>
          <a:xfrm rot="10800000">
            <a:off x="568325" y="4633850"/>
            <a:ext cx="5797550" cy="230250"/>
            <a:chOff x="5873750" y="218475"/>
            <a:chExt cx="5797550" cy="230250"/>
          </a:xfrm>
        </p:grpSpPr>
        <p:cxnSp>
          <p:nvCxnSpPr>
            <p:cNvPr id="100" name="Google Shape;100;p63"/>
            <p:cNvCxnSpPr/>
            <p:nvPr/>
          </p:nvCxnSpPr>
          <p:spPr>
            <a:xfrm>
              <a:off x="5873750" y="290288"/>
              <a:ext cx="1981200" cy="0"/>
            </a:xfrm>
            <a:prstGeom prst="straightConnector1">
              <a:avLst/>
            </a:prstGeom>
            <a:noFill/>
            <a:ln cap="flat" cmpd="sng" w="9525">
              <a:solidFill>
                <a:schemeClr val="accent1"/>
              </a:solidFill>
              <a:prstDash val="solid"/>
              <a:round/>
              <a:headEnd len="med" w="med" type="oval"/>
              <a:tailEnd len="sm" w="sm" type="none"/>
            </a:ln>
          </p:spPr>
        </p:cxnSp>
        <p:sp>
          <p:nvSpPr>
            <p:cNvPr id="101" name="Google Shape;101;p63"/>
            <p:cNvSpPr/>
            <p:nvPr/>
          </p:nvSpPr>
          <p:spPr>
            <a:xfrm>
              <a:off x="6800850" y="218475"/>
              <a:ext cx="4870450" cy="230250"/>
            </a:xfrm>
            <a:custGeom>
              <a:rect b="b" l="l" r="r" t="t"/>
              <a:pathLst>
                <a:path extrusionOk="0" h="9210" w="194818">
                  <a:moveTo>
                    <a:pt x="194818" y="0"/>
                  </a:moveTo>
                  <a:lnTo>
                    <a:pt x="43688" y="233"/>
                  </a:lnTo>
                  <a:lnTo>
                    <a:pt x="38505" y="9210"/>
                  </a:lnTo>
                  <a:lnTo>
                    <a:pt x="10160" y="9210"/>
                  </a:lnTo>
                  <a:lnTo>
                    <a:pt x="0" y="9210"/>
                  </a:lnTo>
                </a:path>
              </a:pathLst>
            </a:cu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med" w="med" type="oval"/>
            </a:ln>
          </p:spPr>
        </p:sp>
      </p:grp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36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accent3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IBM Plex Mono"/>
              <a:buNone/>
              <a:defRPr b="1" i="0" sz="2800" u="none" cap="none" strike="noStrike">
                <a:solidFill>
                  <a:schemeClr val="dk1"/>
                </a:solidFill>
                <a:latin typeface="IBM Plex Mono"/>
                <a:ea typeface="IBM Plex Mono"/>
                <a:cs typeface="IBM Plex Mono"/>
                <a:sym typeface="IBM Plex Mono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●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○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chivo"/>
              <a:buChar char="■"/>
              <a:defRPr b="0" i="0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0.png"/><Relationship Id="rId4" Type="http://schemas.openxmlformats.org/officeDocument/2006/relationships/image" Target="../media/image7.png"/><Relationship Id="rId5" Type="http://schemas.openxmlformats.org/officeDocument/2006/relationships/image" Target="../media/image1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Relationship Id="rId4" Type="http://schemas.openxmlformats.org/officeDocument/2006/relationships/image" Target="../media/image19.png"/><Relationship Id="rId5" Type="http://schemas.openxmlformats.org/officeDocument/2006/relationships/image" Target="../media/image3.png"/><Relationship Id="rId6" Type="http://schemas.openxmlformats.org/officeDocument/2006/relationships/image" Target="../media/image2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3.png"/><Relationship Id="rId4" Type="http://schemas.openxmlformats.org/officeDocument/2006/relationships/image" Target="../media/image30.png"/><Relationship Id="rId5" Type="http://schemas.openxmlformats.org/officeDocument/2006/relationships/image" Target="../media/image27.png"/><Relationship Id="rId6" Type="http://schemas.openxmlformats.org/officeDocument/2006/relationships/image" Target="../media/image3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Relationship Id="rId4" Type="http://schemas.openxmlformats.org/officeDocument/2006/relationships/image" Target="../media/image25.png"/><Relationship Id="rId5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Relationship Id="rId4" Type="http://schemas.openxmlformats.org/officeDocument/2006/relationships/image" Target="../media/image28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4" name="Google Shape;384;p1"/>
          <p:cNvPicPr preferRelativeResize="0"/>
          <p:nvPr/>
        </p:nvPicPr>
        <p:blipFill rotWithShape="1">
          <a:blip r:embed="rId3">
            <a:alphaModFix/>
          </a:blip>
          <a:srcRect b="9502" l="2123" r="0" t="0"/>
          <a:stretch/>
        </p:blipFill>
        <p:spPr>
          <a:xfrm>
            <a:off x="0" y="3692921"/>
            <a:ext cx="4304653" cy="145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5" name="Google Shape;385;p1"/>
          <p:cNvPicPr preferRelativeResize="0"/>
          <p:nvPr/>
        </p:nvPicPr>
        <p:blipFill rotWithShape="1">
          <a:blip r:embed="rId4">
            <a:alphaModFix/>
          </a:blip>
          <a:srcRect b="2953" l="0" r="5040" t="19097"/>
          <a:stretch/>
        </p:blipFill>
        <p:spPr>
          <a:xfrm>
            <a:off x="2396525" y="3055175"/>
            <a:ext cx="3716124" cy="958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6" name="Google Shape;386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10800000">
            <a:off x="7519424" y="3535074"/>
            <a:ext cx="456876" cy="242950"/>
          </a:xfrm>
          <a:prstGeom prst="rect">
            <a:avLst/>
          </a:prstGeom>
          <a:noFill/>
          <a:ln>
            <a:noFill/>
          </a:ln>
        </p:spPr>
      </p:pic>
      <p:sp>
        <p:nvSpPr>
          <p:cNvPr id="387" name="Google Shape;387;p1"/>
          <p:cNvSpPr txBox="1"/>
          <p:nvPr>
            <p:ph type="ctrTitle"/>
          </p:nvPr>
        </p:nvSpPr>
        <p:spPr>
          <a:xfrm>
            <a:off x="1234950" y="1398100"/>
            <a:ext cx="64869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de">
                <a:solidFill>
                  <a:schemeClr val="accent3"/>
                </a:solidFill>
              </a:rPr>
              <a:t>PROTOBJECT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88" name="Google Shape;388;p1"/>
          <p:cNvSpPr txBox="1"/>
          <p:nvPr>
            <p:ph idx="1" type="subTitle"/>
          </p:nvPr>
        </p:nvSpPr>
        <p:spPr>
          <a:xfrm>
            <a:off x="4572000" y="3461550"/>
            <a:ext cx="2947500" cy="39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Javiera Azócar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de"/>
              <a:t>Jaime Hormazábal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g35ec47ff5c4_0_10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Importamos protobject y config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1" name="Google Shape;481;g35ec47ff5c4_0_100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2" name="Google Shape;482;g35ec47ff5c4_0_100"/>
          <p:cNvSpPr txBox="1"/>
          <p:nvPr/>
        </p:nvSpPr>
        <p:spPr>
          <a:xfrm>
            <a:off x="720000" y="1582600"/>
            <a:ext cx="749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E35549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"https://app.protobject.com/framework/p.js"</a:t>
            </a:r>
            <a:r>
              <a:rPr b="0" i="0" lang="de" sz="1400" u="none" cap="none" strike="noStrike">
                <a:solidFill>
                  <a:srgbClr val="E35549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E35549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&lt;script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src=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"config.js"</a:t>
            </a:r>
            <a:r>
              <a:rPr b="0" i="0" lang="de" sz="1400" u="none" cap="none" strike="noStrike">
                <a:solidFill>
                  <a:srgbClr val="E35549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&gt;&lt;/script&gt;</a:t>
            </a:r>
            <a:endParaRPr b="0" i="0" sz="1400" u="none" cap="none" strike="noStrike">
              <a:solidFill>
                <a:srgbClr val="E35549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35ec47ff5c4_0_1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Creamos componente botón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88" name="Google Shape;488;g35ec47ff5c4_0_124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89" name="Google Shape;489;g35ec47ff5c4_0_124"/>
          <p:cNvSpPr txBox="1"/>
          <p:nvPr/>
        </p:nvSpPr>
        <p:spPr>
          <a:xfrm>
            <a:off x="357375" y="1675625"/>
            <a:ext cx="89214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2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Protobject.Button({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Click Me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Text displayed on the button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backgroundColor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blue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Button background color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white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Text color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padding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10px 20px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Internal spacing of the button (top-bottom, left-right)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calc(100% - 160px)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Lamp width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calc(100% - 160px)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Lamp height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80px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Position from the top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80px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2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Position from the left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2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2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2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de" sz="12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2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5ec47ff5c4_0_1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Enviamos mensaje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95" name="Google Shape;495;g35ec47ff5c4_0_132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Cuando se aprieta</a:t>
            </a:r>
            <a:endParaRPr/>
          </a:p>
        </p:txBody>
      </p:sp>
      <p:sp>
        <p:nvSpPr>
          <p:cNvPr id="496" name="Google Shape;496;g35ec47ff5c4_0_132"/>
          <p:cNvSpPr txBox="1"/>
          <p:nvPr/>
        </p:nvSpPr>
        <p:spPr>
          <a:xfrm>
            <a:off x="650925" y="1445875"/>
            <a:ext cx="700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button.onPressed(()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Protobject.Core.send(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).to(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Send message to the file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g35ec47ff5c4_0_132"/>
          <p:cNvSpPr txBox="1"/>
          <p:nvPr/>
        </p:nvSpPr>
        <p:spPr>
          <a:xfrm>
            <a:off x="650925" y="2986575"/>
            <a:ext cx="7300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button.onRelease(()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Protobject.Core.send(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).to(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Send message to the file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8" name="Google Shape;498;g35ec47ff5c4_0_132"/>
          <p:cNvSpPr txBox="1"/>
          <p:nvPr/>
        </p:nvSpPr>
        <p:spPr>
          <a:xfrm>
            <a:off x="791300" y="2586375"/>
            <a:ext cx="7351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de" sz="12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cuando se suelta</a:t>
            </a:r>
            <a:endParaRPr b="0" i="0" sz="12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5ec47ff5c4_0_108"/>
          <p:cNvSpPr txBox="1"/>
          <p:nvPr>
            <p:ph type="title"/>
          </p:nvPr>
        </p:nvSpPr>
        <p:spPr>
          <a:xfrm>
            <a:off x="720000" y="445025"/>
            <a:ext cx="813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Creamos componente de lámpara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04" name="Google Shape;504;g35ec47ff5c4_0_108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05" name="Google Shape;505;g35ec47ff5c4_0_108"/>
          <p:cNvSpPr txBox="1"/>
          <p:nvPr/>
        </p:nvSpPr>
        <p:spPr>
          <a:xfrm>
            <a:off x="783825" y="1531550"/>
            <a:ext cx="3000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const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lamp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Protobject.Lamp({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width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calc(100% - 160px)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Lamp width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height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calc(100% - 160px)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Lamp height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top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80px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Position from the top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left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80px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Position from the left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zIndex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5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borderRadius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20px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g35ec47ff5c4_0_1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Interpretamos el mensaje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1" name="Google Shape;511;g35ec47ff5c4_0_116"/>
          <p:cNvSpPr txBox="1"/>
          <p:nvPr/>
        </p:nvSpPr>
        <p:spPr>
          <a:xfrm>
            <a:off x="2220750" y="1684700"/>
            <a:ext cx="30000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Protobject.Core.onReceived(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lamp.setColor({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255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Green light (RGB: 0, 255, 0)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lamp.setColor({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r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g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1" lang="de" sz="1400" u="none" cap="none" strike="noStrike">
                <a:solidFill>
                  <a:srgbClr val="9FA0A6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// Off (RGB: 0, 0, 0)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9b9adc49c8_1_0"/>
          <p:cNvSpPr txBox="1"/>
          <p:nvPr>
            <p:ph type="title"/>
          </p:nvPr>
        </p:nvSpPr>
        <p:spPr>
          <a:xfrm>
            <a:off x="2371350" y="1211725"/>
            <a:ext cx="4401300" cy="98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¡Gracias!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517" name="Google Shape;517;g39b9adc49c8_1_0"/>
          <p:cNvSpPr txBox="1"/>
          <p:nvPr>
            <p:ph idx="1" type="subTitle"/>
          </p:nvPr>
        </p:nvSpPr>
        <p:spPr>
          <a:xfrm>
            <a:off x="859100" y="2279275"/>
            <a:ext cx="3000600" cy="116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lang="de"/>
              <a:t>¿Consultas, quejas?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lang="de" u="sng"/>
              <a:t>javiera.azcar@uc.cl</a:t>
            </a:r>
            <a:endParaRPr u="sng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 u="sng"/>
              <a:t>jhormazab@uc.cl</a:t>
            </a:r>
            <a:endParaRPr u="sng"/>
          </a:p>
        </p:txBody>
      </p:sp>
      <p:grpSp>
        <p:nvGrpSpPr>
          <p:cNvPr id="518" name="Google Shape;518;g39b9adc49c8_1_0"/>
          <p:cNvGrpSpPr/>
          <p:nvPr/>
        </p:nvGrpSpPr>
        <p:grpSpPr>
          <a:xfrm flipH="1">
            <a:off x="2946738" y="2922012"/>
            <a:ext cx="4209137" cy="1046593"/>
            <a:chOff x="5000213" y="4370187"/>
            <a:chExt cx="4209137" cy="1046593"/>
          </a:xfrm>
        </p:grpSpPr>
        <p:pic>
          <p:nvPicPr>
            <p:cNvPr id="519" name="Google Shape;519;g39b9adc49c8_1_0"/>
            <p:cNvPicPr preferRelativeResize="0"/>
            <p:nvPr/>
          </p:nvPicPr>
          <p:blipFill rotWithShape="1">
            <a:blip r:embed="rId3">
              <a:alphaModFix/>
            </a:blip>
            <a:srcRect b="2954" l="0" r="5042" t="19097"/>
            <a:stretch/>
          </p:blipFill>
          <p:spPr>
            <a:xfrm flipH="1">
              <a:off x="5493226" y="4400655"/>
              <a:ext cx="3716124" cy="101612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0" name="Google Shape;520;g39b9adc49c8_1_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 flipH="1" rot="10800000">
              <a:off x="5000213" y="4370187"/>
              <a:ext cx="456876" cy="2429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" name="Google Shape;521;g39b9adc49c8_1_0"/>
          <p:cNvGrpSpPr/>
          <p:nvPr/>
        </p:nvGrpSpPr>
        <p:grpSpPr>
          <a:xfrm>
            <a:off x="3327936" y="147724"/>
            <a:ext cx="5550839" cy="1296576"/>
            <a:chOff x="3327936" y="147724"/>
            <a:chExt cx="5550839" cy="1296576"/>
          </a:xfrm>
        </p:grpSpPr>
        <p:pic>
          <p:nvPicPr>
            <p:cNvPr id="522" name="Google Shape;522;g39b9adc49c8_1_0"/>
            <p:cNvPicPr preferRelativeResize="0"/>
            <p:nvPr/>
          </p:nvPicPr>
          <p:blipFill rotWithShape="1">
            <a:blip r:embed="rId5">
              <a:alphaModFix/>
            </a:blip>
            <a:srcRect b="23354" l="0" r="0" t="0"/>
            <a:stretch/>
          </p:blipFill>
          <p:spPr>
            <a:xfrm rot="10800000">
              <a:off x="3327936" y="147725"/>
              <a:ext cx="4763251" cy="756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23" name="Google Shape;523;g39b9adc49c8_1_0"/>
            <p:cNvPicPr preferRelativeResize="0"/>
            <p:nvPr/>
          </p:nvPicPr>
          <p:blipFill rotWithShape="1">
            <a:blip r:embed="rId6">
              <a:alphaModFix amt="86000"/>
            </a:blip>
            <a:srcRect b="5917" l="0" r="0" t="0"/>
            <a:stretch/>
          </p:blipFill>
          <p:spPr>
            <a:xfrm rot="10800000">
              <a:off x="6138400" y="147724"/>
              <a:ext cx="2740375" cy="129657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4" name="Google Shape;524;g39b9adc49c8_1_0"/>
          <p:cNvSpPr/>
          <p:nvPr/>
        </p:nvSpPr>
        <p:spPr>
          <a:xfrm>
            <a:off x="4465000" y="2232500"/>
            <a:ext cx="4027200" cy="612900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5ec47ff5c4_0_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¿Qu</a:t>
            </a:r>
            <a:r>
              <a:rPr lang="de">
                <a:solidFill>
                  <a:schemeClr val="accent3"/>
                </a:solidFill>
              </a:rPr>
              <a:t>é</a:t>
            </a:r>
            <a:r>
              <a:rPr lang="de">
                <a:solidFill>
                  <a:schemeClr val="accent3"/>
                </a:solidFill>
              </a:rPr>
              <a:t> es Protobject?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394" name="Google Shape;394;g35ec47ff5c4_0_13"/>
          <p:cNvSpPr txBox="1"/>
          <p:nvPr>
            <p:ph idx="1" type="body"/>
          </p:nvPr>
        </p:nvSpPr>
        <p:spPr>
          <a:xfrm>
            <a:off x="720000" y="1063350"/>
            <a:ext cx="70482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Es un framework que permite la creación de aplicaciones interactivas, permitiendo usar distintos componentes y usarlos y conectarlos desde distintos dispositivos</a:t>
            </a:r>
            <a:endParaRPr/>
          </a:p>
        </p:txBody>
      </p:sp>
      <p:pic>
        <p:nvPicPr>
          <p:cNvPr id="395" name="Google Shape;395;g35ec47ff5c4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6625" y="2189800"/>
            <a:ext cx="5322950" cy="117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35ec47ff5c4_0_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Dispositivos</a:t>
            </a:r>
            <a:endParaRPr>
              <a:solidFill>
                <a:schemeClr val="accent3"/>
              </a:solidFill>
            </a:endParaRPr>
          </a:p>
        </p:txBody>
      </p:sp>
      <p:pic>
        <p:nvPicPr>
          <p:cNvPr id="401" name="Google Shape;401;g35ec47ff5c4_0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450" y="1702477"/>
            <a:ext cx="1391850" cy="139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2" name="Google Shape;402;g35ec47ff5c4_0_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73600" y="1600377"/>
            <a:ext cx="944141" cy="1493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03" name="Google Shape;403;g35ec47ff5c4_0_1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101625" y="1651427"/>
            <a:ext cx="1493951" cy="1493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04" name="Google Shape;404;g35ec47ff5c4_0_1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6179450" y="1550865"/>
            <a:ext cx="1695075" cy="1695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5ec47ff5c4_0_4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Cómo los podemos definir en código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10" name="Google Shape;410;g35ec47ff5c4_0_46"/>
          <p:cNvSpPr txBox="1"/>
          <p:nvPr/>
        </p:nvSpPr>
        <p:spPr>
          <a:xfrm>
            <a:off x="1837875" y="1135900"/>
            <a:ext cx="3344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Protobject.setProduction(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Protobject.initialize(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Lamp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411" name="Google Shape;411;g35ec47ff5c4_0_46"/>
          <p:cNvCxnSpPr/>
          <p:nvPr/>
        </p:nvCxnSpPr>
        <p:spPr>
          <a:xfrm flipH="1" rot="10800000">
            <a:off x="3931025" y="2042150"/>
            <a:ext cx="1506000" cy="357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2" name="Google Shape;412;g35ec47ff5c4_0_46"/>
          <p:cNvSpPr txBox="1"/>
          <p:nvPr/>
        </p:nvSpPr>
        <p:spPr>
          <a:xfrm>
            <a:off x="5437025" y="1816888"/>
            <a:ext cx="19401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 nombre dispositivo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13" name="Google Shape;413;g35ec47ff5c4_0_46"/>
          <p:cNvCxnSpPr/>
          <p:nvPr/>
        </p:nvCxnSpPr>
        <p:spPr>
          <a:xfrm flipH="1" rot="10800000">
            <a:off x="4428750" y="2648425"/>
            <a:ext cx="1646400" cy="126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4" name="Google Shape;414;g35ec47ff5c4_0_46"/>
          <p:cNvSpPr txBox="1"/>
          <p:nvPr/>
        </p:nvSpPr>
        <p:spPr>
          <a:xfrm>
            <a:off x="6075150" y="2514350"/>
            <a:ext cx="23484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archivo donde se define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15" name="Google Shape;415;g35ec47ff5c4_0_46"/>
          <p:cNvCxnSpPr/>
          <p:nvPr/>
        </p:nvCxnSpPr>
        <p:spPr>
          <a:xfrm>
            <a:off x="3586400" y="3931000"/>
            <a:ext cx="2106000" cy="12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6" name="Google Shape;416;g35ec47ff5c4_0_46"/>
          <p:cNvSpPr txBox="1"/>
          <p:nvPr/>
        </p:nvSpPr>
        <p:spPr>
          <a:xfrm>
            <a:off x="5845475" y="3816150"/>
            <a:ext cx="2106000" cy="2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es el archivo principal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17" name="Google Shape;417;g35ec47ff5c4_0_46"/>
          <p:cNvCxnSpPr/>
          <p:nvPr/>
        </p:nvCxnSpPr>
        <p:spPr>
          <a:xfrm>
            <a:off x="3816150" y="2858925"/>
            <a:ext cx="1901700" cy="331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18" name="Google Shape;418;g35ec47ff5c4_0_46"/>
          <p:cNvSpPr txBox="1"/>
          <p:nvPr/>
        </p:nvSpPr>
        <p:spPr>
          <a:xfrm>
            <a:off x="5781650" y="2935500"/>
            <a:ext cx="19401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logs de forma local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19" name="Google Shape;419;g35ec47ff5c4_0_46"/>
          <p:cNvSpPr txBox="1"/>
          <p:nvPr/>
        </p:nvSpPr>
        <p:spPr>
          <a:xfrm>
            <a:off x="344600" y="1033800"/>
            <a:ext cx="1378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de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En nuestro </a:t>
            </a:r>
            <a:r>
              <a:rPr b="1" i="0" lang="de" sz="18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config.js</a:t>
            </a:r>
            <a:endParaRPr b="1" i="0" sz="18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5ec47ff5c4_0_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Comunicación entre dispositivos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25" name="Google Shape;425;g35ec47ff5c4_0_0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6" name="Google Shape;426;g35ec47ff5c4_0_0"/>
          <p:cNvSpPr/>
          <p:nvPr/>
        </p:nvSpPr>
        <p:spPr>
          <a:xfrm>
            <a:off x="1340125" y="2208000"/>
            <a:ext cx="1799700" cy="1033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Dispositivo emisor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27" name="Google Shape;427;g35ec47ff5c4_0_0"/>
          <p:cNvSpPr/>
          <p:nvPr/>
        </p:nvSpPr>
        <p:spPr>
          <a:xfrm>
            <a:off x="4581175" y="2208000"/>
            <a:ext cx="1799700" cy="1033800"/>
          </a:xfrm>
          <a:prstGeom prst="flowChartAlternate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000000"/>
                </a:solidFill>
                <a:latin typeface="Archivo"/>
                <a:ea typeface="Archivo"/>
                <a:cs typeface="Archivo"/>
                <a:sym typeface="Archivo"/>
              </a:rPr>
              <a:t>Dispositivo receptor</a:t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28" name="Google Shape;428;g35ec47ff5c4_0_0"/>
          <p:cNvCxnSpPr>
            <a:stCxn id="426" idx="3"/>
            <a:endCxn id="427" idx="1"/>
          </p:cNvCxnSpPr>
          <p:nvPr/>
        </p:nvCxnSpPr>
        <p:spPr>
          <a:xfrm>
            <a:off x="3139825" y="2724900"/>
            <a:ext cx="1441500" cy="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29" name="Google Shape;429;g35ec47ff5c4_0_0"/>
          <p:cNvSpPr txBox="1"/>
          <p:nvPr/>
        </p:nvSpPr>
        <p:spPr>
          <a:xfrm>
            <a:off x="3178000" y="2373925"/>
            <a:ext cx="12381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mensaje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30" name="Google Shape;430;g35ec47ff5c4_0_0"/>
          <p:cNvCxnSpPr>
            <a:stCxn id="427" idx="3"/>
          </p:cNvCxnSpPr>
          <p:nvPr/>
        </p:nvCxnSpPr>
        <p:spPr>
          <a:xfrm flipH="1" rot="10800000">
            <a:off x="6380875" y="2718600"/>
            <a:ext cx="1187700" cy="6300"/>
          </a:xfrm>
          <a:prstGeom prst="straightConnector1">
            <a:avLst/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31" name="Google Shape;431;g35ec47ff5c4_0_0"/>
          <p:cNvSpPr txBox="1"/>
          <p:nvPr/>
        </p:nvSpPr>
        <p:spPr>
          <a:xfrm>
            <a:off x="6419800" y="2386675"/>
            <a:ext cx="10338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efecto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2" name="Google Shape;432;g35ec47ff5c4_0_0"/>
          <p:cNvSpPr txBox="1"/>
          <p:nvPr/>
        </p:nvSpPr>
        <p:spPr>
          <a:xfrm>
            <a:off x="6687825" y="2999300"/>
            <a:ext cx="1901700" cy="14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-cambio en estilo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-algún movimiento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-zoom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-etc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3" name="Google Shape;433;g35ec47ff5c4_0_0"/>
          <p:cNvSpPr txBox="1"/>
          <p:nvPr/>
        </p:nvSpPr>
        <p:spPr>
          <a:xfrm>
            <a:off x="4798900" y="1876175"/>
            <a:ext cx="144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main.html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34" name="Google Shape;434;g35ec47ff5c4_0_0"/>
          <p:cNvSpPr txBox="1"/>
          <p:nvPr/>
        </p:nvSpPr>
        <p:spPr>
          <a:xfrm>
            <a:off x="1633650" y="1876175"/>
            <a:ext cx="14415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otro.html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5ec47ff5c4_0_78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0" name="Google Shape;440;g35ec47ff5c4_0_78"/>
          <p:cNvSpPr txBox="1"/>
          <p:nvPr/>
        </p:nvSpPr>
        <p:spPr>
          <a:xfrm>
            <a:off x="497700" y="2413675"/>
            <a:ext cx="4148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Protobject.Core.send(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).to(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main.html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1" name="Google Shape;441;g35ec47ff5c4_0_78"/>
          <p:cNvSpPr txBox="1"/>
          <p:nvPr/>
        </p:nvSpPr>
        <p:spPr>
          <a:xfrm>
            <a:off x="5637375" y="1569850"/>
            <a:ext cx="28500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Protobject.Core.onReceived(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function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(message)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Received: ON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console.log(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Received: OFF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2" name="Google Shape;442;g35ec47ff5c4_0_78"/>
          <p:cNvSpPr/>
          <p:nvPr/>
        </p:nvSpPr>
        <p:spPr>
          <a:xfrm>
            <a:off x="4747850" y="2514325"/>
            <a:ext cx="889500" cy="4467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3" name="Google Shape;443;g35ec47ff5c4_0_78"/>
          <p:cNvSpPr txBox="1"/>
          <p:nvPr/>
        </p:nvSpPr>
        <p:spPr>
          <a:xfrm>
            <a:off x="638150" y="2054850"/>
            <a:ext cx="4109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Dispositivo emisor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sp>
        <p:nvSpPr>
          <p:cNvPr id="444" name="Google Shape;444;g35ec47ff5c4_0_78"/>
          <p:cNvSpPr txBox="1"/>
          <p:nvPr/>
        </p:nvSpPr>
        <p:spPr>
          <a:xfrm>
            <a:off x="5648307" y="1314046"/>
            <a:ext cx="2501700" cy="26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Dispositivo receptor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4"/>
          <p:cNvSpPr txBox="1"/>
          <p:nvPr>
            <p:ph type="title"/>
          </p:nvPr>
        </p:nvSpPr>
        <p:spPr>
          <a:xfrm>
            <a:off x="676425" y="1535475"/>
            <a:ext cx="7402800" cy="1501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 sz="4800">
                <a:solidFill>
                  <a:schemeClr val="accent3"/>
                </a:solidFill>
              </a:rPr>
              <a:t>Ejemplo botón y l</a:t>
            </a:r>
            <a:r>
              <a:rPr lang="de" sz="4800">
                <a:solidFill>
                  <a:schemeClr val="accent3"/>
                </a:solidFill>
              </a:rPr>
              <a:t>á</a:t>
            </a:r>
            <a:r>
              <a:rPr lang="de" sz="4800">
                <a:solidFill>
                  <a:schemeClr val="accent3"/>
                </a:solidFill>
              </a:rPr>
              <a:t>mpara</a:t>
            </a:r>
            <a:endParaRPr sz="4800">
              <a:solidFill>
                <a:schemeClr val="accent3"/>
              </a:solidFill>
            </a:endParaRPr>
          </a:p>
        </p:txBody>
      </p:sp>
      <p:grpSp>
        <p:nvGrpSpPr>
          <p:cNvPr id="450" name="Google Shape;450;p4"/>
          <p:cNvGrpSpPr/>
          <p:nvPr/>
        </p:nvGrpSpPr>
        <p:grpSpPr>
          <a:xfrm>
            <a:off x="-9533" y="-7"/>
            <a:ext cx="2400327" cy="4724750"/>
            <a:chOff x="177793" y="152400"/>
            <a:chExt cx="2292357" cy="4512224"/>
          </a:xfrm>
        </p:grpSpPr>
        <p:pic>
          <p:nvPicPr>
            <p:cNvPr id="451" name="Google Shape;451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 rot="5400000">
              <a:off x="-668274" y="3042918"/>
              <a:ext cx="2467773" cy="77563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452" name="Google Shape;452;p4"/>
            <p:cNvPicPr preferRelativeResize="0"/>
            <p:nvPr/>
          </p:nvPicPr>
          <p:blipFill rotWithShape="1">
            <a:blip r:embed="rId4">
              <a:alphaModFix/>
            </a:blip>
            <a:srcRect b="6181" l="50000" r="0" t="0"/>
            <a:stretch/>
          </p:blipFill>
          <p:spPr>
            <a:xfrm rot="5400000">
              <a:off x="109262" y="220938"/>
              <a:ext cx="2429426" cy="229235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3" name="Google Shape;453;p4"/>
          <p:cNvGrpSpPr/>
          <p:nvPr/>
        </p:nvGrpSpPr>
        <p:grpSpPr>
          <a:xfrm>
            <a:off x="6528102" y="407029"/>
            <a:ext cx="2854722" cy="5057502"/>
            <a:chOff x="6456869" y="482600"/>
            <a:chExt cx="2726312" cy="4830008"/>
          </a:xfrm>
        </p:grpSpPr>
        <p:grpSp>
          <p:nvGrpSpPr>
            <p:cNvPr id="454" name="Google Shape;454;p4"/>
            <p:cNvGrpSpPr/>
            <p:nvPr/>
          </p:nvGrpSpPr>
          <p:grpSpPr>
            <a:xfrm>
              <a:off x="6673843" y="482600"/>
              <a:ext cx="2292357" cy="4512224"/>
              <a:chOff x="6667493" y="482600"/>
              <a:chExt cx="2292357" cy="4512224"/>
            </a:xfrm>
          </p:grpSpPr>
          <p:pic>
            <p:nvPicPr>
              <p:cNvPr id="455" name="Google Shape;455;p4"/>
              <p:cNvPicPr preferRelativeResize="0"/>
              <p:nvPr/>
            </p:nvPicPr>
            <p:blipFill rotWithShape="1">
              <a:blip r:embed="rId3">
                <a:alphaModFix/>
              </a:blip>
              <a:srcRect b="0" l="0" r="0" t="0"/>
              <a:stretch/>
            </p:blipFill>
            <p:spPr>
              <a:xfrm rot="-5400000">
                <a:off x="7338144" y="1328667"/>
                <a:ext cx="2467773" cy="775639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456" name="Google Shape;456;p4"/>
              <p:cNvPicPr preferRelativeResize="0"/>
              <p:nvPr/>
            </p:nvPicPr>
            <p:blipFill rotWithShape="1">
              <a:blip r:embed="rId4">
                <a:alphaModFix/>
              </a:blip>
              <a:srcRect b="6181" l="50000" r="0" t="0"/>
              <a:stretch/>
            </p:blipFill>
            <p:spPr>
              <a:xfrm rot="-5400000">
                <a:off x="6598955" y="2633936"/>
                <a:ext cx="2429426" cy="229235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457" name="Google Shape;457;p4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 rot="-2700000">
              <a:off x="6586139" y="3255544"/>
              <a:ext cx="2467772" cy="1387816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2" name="Google Shape;462;g35ec47ff5c4_0_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625" y="1422669"/>
            <a:ext cx="1874865" cy="176949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463" name="Google Shape;463;g35ec47ff5c4_0_33"/>
          <p:cNvCxnSpPr/>
          <p:nvPr/>
        </p:nvCxnSpPr>
        <p:spPr>
          <a:xfrm flipH="1" rot="10800000">
            <a:off x="3506196" y="1849500"/>
            <a:ext cx="2355600" cy="48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4" name="Google Shape;464;g35ec47ff5c4_0_33"/>
          <p:cNvSpPr txBox="1"/>
          <p:nvPr/>
        </p:nvSpPr>
        <p:spPr>
          <a:xfrm>
            <a:off x="3609378" y="1476509"/>
            <a:ext cx="19599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aprieta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cxnSp>
        <p:nvCxnSpPr>
          <p:cNvPr id="465" name="Google Shape;465;g35ec47ff5c4_0_33"/>
          <p:cNvCxnSpPr/>
          <p:nvPr/>
        </p:nvCxnSpPr>
        <p:spPr>
          <a:xfrm flipH="1" rot="10800000">
            <a:off x="3454638" y="2888501"/>
            <a:ext cx="2269500" cy="159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466" name="Google Shape;466;g35ec47ff5c4_0_33"/>
          <p:cNvSpPr txBox="1"/>
          <p:nvPr/>
        </p:nvSpPr>
        <p:spPr>
          <a:xfrm>
            <a:off x="3626553" y="2515121"/>
            <a:ext cx="1875000" cy="27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chemeClr val="dk1"/>
                </a:solidFill>
                <a:latin typeface="Archivo"/>
                <a:ea typeface="Archivo"/>
                <a:cs typeface="Archivo"/>
                <a:sym typeface="Archivo"/>
              </a:rPr>
              <a:t>se suelta</a:t>
            </a:r>
            <a:endParaRPr b="0" i="0" sz="1400" u="none" cap="none" strike="noStrike">
              <a:solidFill>
                <a:schemeClr val="dk1"/>
              </a:solidFill>
              <a:latin typeface="Archivo"/>
              <a:ea typeface="Archivo"/>
              <a:cs typeface="Archivo"/>
              <a:sym typeface="Archivo"/>
            </a:endParaRPr>
          </a:p>
        </p:txBody>
      </p:sp>
      <p:pic>
        <p:nvPicPr>
          <p:cNvPr id="467" name="Google Shape;467;g35ec47ff5c4_0_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67035" y="2515121"/>
            <a:ext cx="1513727" cy="1428656"/>
          </a:xfrm>
          <a:prstGeom prst="rect">
            <a:avLst/>
          </a:prstGeom>
          <a:noFill/>
          <a:ln>
            <a:noFill/>
          </a:ln>
        </p:spPr>
      </p:pic>
      <p:pic>
        <p:nvPicPr>
          <p:cNvPr id="468" name="Google Shape;468;g35ec47ff5c4_0_3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016454" y="956976"/>
            <a:ext cx="1650921" cy="15581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5ec47ff5c4_0_9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de">
                <a:solidFill>
                  <a:schemeClr val="accent3"/>
                </a:solidFill>
              </a:rPr>
              <a:t>Definimos los archivos/</a:t>
            </a:r>
            <a:r>
              <a:rPr lang="de">
                <a:solidFill>
                  <a:schemeClr val="accent3"/>
                </a:solidFill>
              </a:rPr>
              <a:t>dispositivos</a:t>
            </a:r>
            <a:endParaRPr>
              <a:solidFill>
                <a:schemeClr val="accent3"/>
              </a:solidFill>
            </a:endParaRPr>
          </a:p>
        </p:txBody>
      </p:sp>
      <p:sp>
        <p:nvSpPr>
          <p:cNvPr id="474" name="Google Shape;474;g35ec47ff5c4_0_92"/>
          <p:cNvSpPr txBox="1"/>
          <p:nvPr>
            <p:ph idx="1" type="body"/>
          </p:nvPr>
        </p:nvSpPr>
        <p:spPr>
          <a:xfrm>
            <a:off x="720000" y="1063350"/>
            <a:ext cx="7704000" cy="33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de"/>
              <a:t>En el config.js</a:t>
            </a:r>
            <a:endParaRPr/>
          </a:p>
        </p:txBody>
      </p:sp>
      <p:sp>
        <p:nvSpPr>
          <p:cNvPr id="475" name="Google Shape;475;g35ec47ff5c4_0_92"/>
          <p:cNvSpPr txBox="1"/>
          <p:nvPr/>
        </p:nvSpPr>
        <p:spPr>
          <a:xfrm>
            <a:off x="2424975" y="1228900"/>
            <a:ext cx="30000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Protobject.setProduction(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Protobject.initialize(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button.html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local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Lamp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page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index.html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0" i="0" lang="de" sz="1400" u="none" cap="none" strike="noStrike">
                <a:solidFill>
                  <a:srgbClr val="A625A4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0" i="0" lang="de" sz="1400" u="none" cap="none" strike="noStrike">
                <a:solidFill>
                  <a:srgbClr val="B66A00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debug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"</a:t>
            </a:r>
            <a:r>
              <a:rPr b="0" i="0" lang="de" sz="1400" u="none" cap="none" strike="noStrike">
                <a:solidFill>
                  <a:srgbClr val="50A04F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master</a:t>
            </a: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"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5C596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0" i="0" sz="1400" u="none" cap="none" strike="noStrike">
              <a:solidFill>
                <a:srgbClr val="5C596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de" sz="1400" u="none" cap="none" strike="noStrike">
                <a:solidFill>
                  <a:srgbClr val="383942"/>
                </a:solidFill>
                <a:highlight>
                  <a:srgbClr val="F5F6FA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b="0" i="0" sz="1400" u="none" cap="none" strike="noStrike">
              <a:solidFill>
                <a:srgbClr val="383942"/>
              </a:solidFill>
              <a:highlight>
                <a:srgbClr val="F5F6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achelor in Robotics Engineering by Slidesgo">
  <a:themeElements>
    <a:clrScheme name="Simple Light">
      <a:dk1>
        <a:srgbClr val="1F164D"/>
      </a:dk1>
      <a:lt1>
        <a:srgbClr val="F9F9F9"/>
      </a:lt1>
      <a:dk2>
        <a:srgbClr val="E8E8E8"/>
      </a:dk2>
      <a:lt2>
        <a:srgbClr val="C1C1C1"/>
      </a:lt2>
      <a:accent1>
        <a:srgbClr val="6F79E3"/>
      </a:accent1>
      <a:accent2>
        <a:srgbClr val="433ABA"/>
      </a:accent2>
      <a:accent3>
        <a:srgbClr val="130994"/>
      </a:accent3>
      <a:accent4>
        <a:srgbClr val="FFFFFF"/>
      </a:accent4>
      <a:accent5>
        <a:srgbClr val="FFFFFF"/>
      </a:accent5>
      <a:accent6>
        <a:srgbClr val="FFFFFF"/>
      </a:accent6>
      <a:hlink>
        <a:srgbClr val="1F164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