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A17D-B386-1147-AE4A-F8B24F0E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25672-76C3-7E4C-B1D6-896C3F3F9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F95A-5150-F94A-9908-6EEC635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846D-DD43-8647-9836-6091D41B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9D5-6F2F-6C48-BA06-D88905E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23B6-BA7A-4049-8F7F-7F7C11B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8FB5-71F5-D34E-BE19-2CE78AFD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6930-F231-F842-B4C5-A82BB32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8D2A-7587-704E-B440-7CC1707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B204-32EF-F04F-809D-98A36953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1512-F25A-8F45-B417-287204B92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80D8-7F9D-B24F-AA4D-5077F630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FAA7-C940-5443-9F9A-4E2AD0A2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6089-696D-FC45-81A9-77CF50F5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079E-0893-9043-A448-973E8431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6B61-D266-EF4D-A4F7-5A9E76AB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703D-D4CA-4F49-B156-E8312D3D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33F9-49D2-9B46-859E-0170EC55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4C7D-0030-DD4C-8D7C-6C77ECEF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A039-A7CF-694C-957E-39AA7DE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737-8646-134A-A95B-8DD8AD84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5918B-567A-2D40-9D7B-1E26BE6C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8874-560F-A845-AB92-7AEC30BE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E7A4-A7E4-C14B-8C97-496F174D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9466-143E-D04E-81FE-D7652A6B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B14-E2BD-5E4E-B5B2-E5A7F35D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18E5-6F59-E14E-8F8F-78139DE70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59157-19C0-BB4C-91AB-F5C59E73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3DD8-54DD-3141-8AC6-4F8419E5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8173-CB98-CC4C-ABEA-E55F0848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C9B8-4298-6D4C-BC0E-612A467A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6441-1F6D-F544-A2B9-F3808FD6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9EE4-975A-4340-B168-7CBABC30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256F-3B93-794D-A0AC-2DB95642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0EDBA-A088-B142-B873-3EB713A6B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324A3-0948-E843-942B-6DA4BD4FB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F3F27-B346-8242-AD1B-BA737044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6BBD-6394-C147-8695-5491DDD3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E9DDB-8882-E147-BD6A-0D26D19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F928-3AB9-D147-A23A-963DC829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4CF6A-54E3-1D4E-A2E3-935EC309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7AFCA-8F67-E84A-A86E-C7DFA2D3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51D2-972C-1948-9C1A-8AC9943E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09D3-22EB-9243-89B4-6C9A2FF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8C82-C116-9E41-928F-58E4809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2534-DC5C-0243-A796-0FDCDE5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4F2D-AA1E-8147-A6EB-0E948E6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04B7-1385-BA4A-A6AA-C8430AE1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39A8-3C3D-C545-B323-69C4090E4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706B7-E0B4-8143-B581-C68E32BF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4290-B2BF-6648-9C9C-874DBD92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356E-3C6B-F147-BA44-AF59FA2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7146-9E5A-A842-8A76-0FE2B94B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BD3EA-C485-434B-8390-2667BE02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BB1F-6252-3447-BDA3-A73F27E7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39D2-97A3-FE43-850F-907A7A81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BFB2-890E-084E-A27E-F251C41D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BDE8B-8736-0943-8AF8-E71F693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AFFDF-1C56-774F-AA01-AD3A64F7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29BE-06F2-E441-AB37-94D43068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C96B-3D0F-EA49-A2E3-6E4F14D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D82F-9611-CF44-A9DA-29CA315A797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492A-9F4F-9044-AF4A-D9C8170B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2F06-7E55-B645-98D3-8D024DE0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B8B2-E26D-4246-BCE9-4F93D378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87C-95FB-7145-83EF-3EB591D2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1" y="476411"/>
            <a:ext cx="9406855" cy="958106"/>
          </a:xfrm>
        </p:spPr>
        <p:txBody>
          <a:bodyPr/>
          <a:lstStyle/>
          <a:p>
            <a:r>
              <a:rPr lang="en-US" dirty="0"/>
              <a:t>Extract -&gt; Transform -&gt;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7C72C-0D73-7E49-8C56-888606E5D701}"/>
              </a:ext>
            </a:extLst>
          </p:cNvPr>
          <p:cNvSpPr/>
          <p:nvPr/>
        </p:nvSpPr>
        <p:spPr>
          <a:xfrm>
            <a:off x="1767280" y="1626066"/>
            <a:ext cx="1990988" cy="10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 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3BEF2-9185-1943-BA5C-DBD1D4F84389}"/>
              </a:ext>
            </a:extLst>
          </p:cNvPr>
          <p:cNvSpPr/>
          <p:nvPr/>
        </p:nvSpPr>
        <p:spPr>
          <a:xfrm>
            <a:off x="1784757" y="4490501"/>
            <a:ext cx="1990988" cy="10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a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2748C-389E-6042-9F90-F8ECE81C7836}"/>
              </a:ext>
            </a:extLst>
          </p:cNvPr>
          <p:cNvSpPr/>
          <p:nvPr/>
        </p:nvSpPr>
        <p:spPr>
          <a:xfrm>
            <a:off x="5264292" y="4490500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01A6C-2961-984B-B8C4-B255119B5200}"/>
              </a:ext>
            </a:extLst>
          </p:cNvPr>
          <p:cNvSpPr/>
          <p:nvPr/>
        </p:nvSpPr>
        <p:spPr>
          <a:xfrm>
            <a:off x="8987403" y="4490500"/>
            <a:ext cx="1990988" cy="109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into Hadoop/MongoDB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2E7BD-89D6-C743-BD85-132D11306E75}"/>
              </a:ext>
            </a:extLst>
          </p:cNvPr>
          <p:cNvSpPr/>
          <p:nvPr/>
        </p:nvSpPr>
        <p:spPr>
          <a:xfrm>
            <a:off x="8987403" y="1626066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into 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5F50B-9CE3-084D-B750-1154A636CFBD}"/>
              </a:ext>
            </a:extLst>
          </p:cNvPr>
          <p:cNvSpPr/>
          <p:nvPr/>
        </p:nvSpPr>
        <p:spPr>
          <a:xfrm>
            <a:off x="5264292" y="1626065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NULLS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AD5E3-BE86-D24D-AEF2-E812D2FE2451}"/>
              </a:ext>
            </a:extLst>
          </p:cNvPr>
          <p:cNvSpPr txBox="1"/>
          <p:nvPr/>
        </p:nvSpPr>
        <p:spPr>
          <a:xfrm>
            <a:off x="521588" y="22711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75AB-05BF-AF48-8FE2-91EF40DCDFB9}"/>
              </a:ext>
            </a:extLst>
          </p:cNvPr>
          <p:cNvSpPr txBox="1"/>
          <p:nvPr/>
        </p:nvSpPr>
        <p:spPr>
          <a:xfrm>
            <a:off x="521588" y="4533089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BA16D-57C9-2A4E-B72A-E45E7D5A059D}"/>
              </a:ext>
            </a:extLst>
          </p:cNvPr>
          <p:cNvSpPr/>
          <p:nvPr/>
        </p:nvSpPr>
        <p:spPr>
          <a:xfrm>
            <a:off x="1737978" y="3112352"/>
            <a:ext cx="1990988" cy="10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 API (json)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2B2AE1-6280-E34B-B690-184BCA655EED}"/>
              </a:ext>
            </a:extLst>
          </p:cNvPr>
          <p:cNvSpPr/>
          <p:nvPr/>
        </p:nvSpPr>
        <p:spPr>
          <a:xfrm>
            <a:off x="8977746" y="3058281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into MySQL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67248-544D-1543-B9ED-C54C87262E44}"/>
              </a:ext>
            </a:extLst>
          </p:cNvPr>
          <p:cNvSpPr/>
          <p:nvPr/>
        </p:nvSpPr>
        <p:spPr>
          <a:xfrm>
            <a:off x="5254635" y="3058280"/>
            <a:ext cx="1990988" cy="109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substitution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BE48E-567D-9C47-A9D8-C13F76CBCAA8}"/>
              </a:ext>
            </a:extLst>
          </p:cNvPr>
          <p:cNvSpPr txBox="1"/>
          <p:nvPr/>
        </p:nvSpPr>
        <p:spPr>
          <a:xfrm>
            <a:off x="471349" y="347701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In-Between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3C2A47-A67B-1B4B-B198-439298320D90}"/>
              </a:ext>
            </a:extLst>
          </p:cNvPr>
          <p:cNvSpPr/>
          <p:nvPr/>
        </p:nvSpPr>
        <p:spPr>
          <a:xfrm rot="16200000">
            <a:off x="6139793" y="3385938"/>
            <a:ext cx="396309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join here..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D66FA-6667-0344-AB1C-86DB72879464}"/>
              </a:ext>
            </a:extLst>
          </p:cNvPr>
          <p:cNvSpPr/>
          <p:nvPr/>
        </p:nvSpPr>
        <p:spPr>
          <a:xfrm rot="16200000">
            <a:off x="9467191" y="3385938"/>
            <a:ext cx="3963096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you can join here.</a:t>
            </a:r>
          </a:p>
        </p:txBody>
      </p:sp>
    </p:spTree>
    <p:extLst>
      <p:ext uri="{BB962C8B-B14F-4D97-AF65-F5344CB8AC3E}">
        <p14:creationId xmlns:p14="http://schemas.microsoft.com/office/powerpoint/2010/main" val="32603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Extract -&gt; Transform -&gt;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-&gt; Transform -&gt; Load</dc:title>
  <dc:creator>Rene Simon</dc:creator>
  <cp:lastModifiedBy>Rene Simon</cp:lastModifiedBy>
  <cp:revision>2</cp:revision>
  <dcterms:created xsi:type="dcterms:W3CDTF">2019-05-14T23:03:52Z</dcterms:created>
  <dcterms:modified xsi:type="dcterms:W3CDTF">2019-05-14T23:59:39Z</dcterms:modified>
</cp:coreProperties>
</file>