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767" r:id="rId2"/>
    <p:sldMasterId id="2147483784" r:id="rId3"/>
  </p:sldMasterIdLst>
  <p:notesMasterIdLst>
    <p:notesMasterId r:id="rId22"/>
  </p:notesMasterIdLst>
  <p:handoutMasterIdLst>
    <p:handoutMasterId r:id="rId23"/>
  </p:handoutMasterIdLst>
  <p:sldIdLst>
    <p:sldId id="256" r:id="rId4"/>
    <p:sldId id="612" r:id="rId5"/>
    <p:sldId id="600" r:id="rId6"/>
    <p:sldId id="601" r:id="rId7"/>
    <p:sldId id="615" r:id="rId8"/>
    <p:sldId id="614" r:id="rId9"/>
    <p:sldId id="611" r:id="rId10"/>
    <p:sldId id="618" r:id="rId11"/>
    <p:sldId id="606" r:id="rId12"/>
    <p:sldId id="622" r:id="rId13"/>
    <p:sldId id="619" r:id="rId14"/>
    <p:sldId id="621" r:id="rId15"/>
    <p:sldId id="624" r:id="rId16"/>
    <p:sldId id="616" r:id="rId17"/>
    <p:sldId id="617" r:id="rId18"/>
    <p:sldId id="623" r:id="rId19"/>
    <p:sldId id="625" r:id="rId20"/>
    <p:sldId id="264" r:id="rId21"/>
  </p:sldIdLst>
  <p:sldSz cx="9144000" cy="6858000" type="screen4x3"/>
  <p:notesSz cx="6807200" cy="9939338"/>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CDCDC"/>
    <a:srgbClr val="A0A0A0"/>
    <a:srgbClr val="7D0000"/>
    <a:srgbClr val="E6E6E6"/>
    <a:srgbClr val="FFC000"/>
    <a:srgbClr val="E87A2B"/>
    <a:srgbClr val="6A7173"/>
    <a:srgbClr val="FFB500"/>
    <a:srgbClr val="C85D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5320" autoAdjust="0"/>
  </p:normalViewPr>
  <p:slideViewPr>
    <p:cSldViewPr snapToGrid="0" snapToObjects="1">
      <p:cViewPr varScale="1">
        <p:scale>
          <a:sx n="68" d="100"/>
          <a:sy n="68" d="100"/>
        </p:scale>
        <p:origin x="1076" y="56"/>
      </p:cViewPr>
      <p:guideLst>
        <p:guide orient="horz" pos="2160"/>
        <p:guide pos="2880"/>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snapToObjects="1">
      <p:cViewPr varScale="1">
        <p:scale>
          <a:sx n="160" d="100"/>
          <a:sy n="160" d="100"/>
        </p:scale>
        <p:origin x="56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B3DEF-6DFD-4A53-93C9-8CB779AB44C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39D86325-7729-4E85-84E3-461C1666968F}">
      <dgm:prSet phldrT="[文本]"/>
      <dgm:spPr/>
      <dgm:t>
        <a:bodyPr/>
        <a:lstStyle/>
        <a:p>
          <a:r>
            <a:rPr lang="zh-CN" altLang="en-US" dirty="0" smtClean="0">
              <a:latin typeface="微软雅黑" pitchFamily="34" charset="-122"/>
              <a:ea typeface="微软雅黑" pitchFamily="34" charset="-122"/>
            </a:rPr>
            <a:t>为了促进甲乙双方领导对项目管理需求，方便信息沟通，群策群力，建立项目管理委员会。</a:t>
          </a:r>
          <a:endParaRPr lang="zh-CN" altLang="en-US" dirty="0"/>
        </a:p>
      </dgm:t>
    </dgm:pt>
    <dgm:pt modelId="{41B7B882-7698-48A9-AF07-9EFA10E155DA}" type="parTrans" cxnId="{562CF0BF-2791-4476-90FB-F97DFC649A41}">
      <dgm:prSet/>
      <dgm:spPr/>
      <dgm:t>
        <a:bodyPr/>
        <a:lstStyle/>
        <a:p>
          <a:endParaRPr lang="zh-CN" altLang="en-US"/>
        </a:p>
      </dgm:t>
    </dgm:pt>
    <dgm:pt modelId="{5A458AB9-1266-4070-B243-EDC3A14D2C5F}" type="sibTrans" cxnId="{562CF0BF-2791-4476-90FB-F97DFC649A41}">
      <dgm:prSet/>
      <dgm:spPr/>
      <dgm:t>
        <a:bodyPr/>
        <a:lstStyle/>
        <a:p>
          <a:endParaRPr lang="zh-CN" altLang="en-US"/>
        </a:p>
      </dgm:t>
    </dgm:pt>
    <dgm:pt modelId="{8A224A22-CC91-4370-B3D2-862A4642F05B}">
      <dgm:prSet custT="1"/>
      <dgm:spPr/>
      <dgm:t>
        <a:bodyPr/>
        <a:lstStyle/>
        <a:p>
          <a:r>
            <a:rPr lang="zh-CN" altLang="en-US" sz="2000" dirty="0" smtClean="0">
              <a:latin typeface="微软雅黑" pitchFamily="34" charset="-122"/>
              <a:ea typeface="微软雅黑" pitchFamily="34" charset="-122"/>
            </a:rPr>
            <a:t>每周的项目例会会议纪要和项目周报需抄送给项目管理委员会成员；</a:t>
          </a:r>
          <a:endParaRPr lang="en-US" altLang="zh-CN" sz="2000" dirty="0" smtClean="0">
            <a:latin typeface="微软雅黑" pitchFamily="34" charset="-122"/>
            <a:ea typeface="微软雅黑" pitchFamily="34" charset="-122"/>
          </a:endParaRPr>
        </a:p>
      </dgm:t>
    </dgm:pt>
    <dgm:pt modelId="{77062A87-ADD8-4C86-A22D-6E41E76F3AED}" type="parTrans" cxnId="{8643A4E3-C788-4AC5-AAB0-68AA94DA5E4E}">
      <dgm:prSet/>
      <dgm:spPr/>
      <dgm:t>
        <a:bodyPr/>
        <a:lstStyle/>
        <a:p>
          <a:endParaRPr lang="zh-CN" altLang="en-US"/>
        </a:p>
      </dgm:t>
    </dgm:pt>
    <dgm:pt modelId="{6A2D4F83-92A4-4208-A3A3-B60A0694CF7B}" type="sibTrans" cxnId="{8643A4E3-C788-4AC5-AAB0-68AA94DA5E4E}">
      <dgm:prSet/>
      <dgm:spPr/>
      <dgm:t>
        <a:bodyPr/>
        <a:lstStyle/>
        <a:p>
          <a:endParaRPr lang="zh-CN" altLang="en-US"/>
        </a:p>
      </dgm:t>
    </dgm:pt>
    <dgm:pt modelId="{91B37037-4D89-4239-996F-46ACBE6DFFA8}">
      <dgm:prSet custT="1"/>
      <dgm:spPr/>
      <dgm:t>
        <a:bodyPr/>
        <a:lstStyle/>
        <a:p>
          <a:r>
            <a:rPr lang="zh-CN" altLang="en-US" sz="2000" dirty="0" smtClean="0">
              <a:latin typeface="微软雅黑" pitchFamily="34" charset="-122"/>
              <a:ea typeface="微软雅黑" pitchFamily="34" charset="-122"/>
            </a:rPr>
            <a:t>凡是对项目有较大影响的意向决定，需以邮件形式进行，发送给项目管理委员会进行确认；</a:t>
          </a:r>
          <a:endParaRPr lang="en-US" altLang="zh-CN" sz="2000" dirty="0" smtClean="0">
            <a:latin typeface="微软雅黑" pitchFamily="34" charset="-122"/>
            <a:ea typeface="微软雅黑" pitchFamily="34" charset="-122"/>
          </a:endParaRPr>
        </a:p>
      </dgm:t>
    </dgm:pt>
    <dgm:pt modelId="{3AAF6B94-2EFE-4A40-9F71-A4370654EA5E}" type="parTrans" cxnId="{CD025344-FF69-465E-A131-C08A8252EAC1}">
      <dgm:prSet/>
      <dgm:spPr/>
      <dgm:t>
        <a:bodyPr/>
        <a:lstStyle/>
        <a:p>
          <a:endParaRPr lang="zh-CN" altLang="en-US"/>
        </a:p>
      </dgm:t>
    </dgm:pt>
    <dgm:pt modelId="{E1BB689F-445D-4216-9C99-07333F0E51E8}" type="sibTrans" cxnId="{CD025344-FF69-465E-A131-C08A8252EAC1}">
      <dgm:prSet/>
      <dgm:spPr/>
      <dgm:t>
        <a:bodyPr/>
        <a:lstStyle/>
        <a:p>
          <a:endParaRPr lang="zh-CN" altLang="en-US"/>
        </a:p>
      </dgm:t>
    </dgm:pt>
    <dgm:pt modelId="{BBEC66E7-DB02-4C3E-9441-25AD0F923C7B}">
      <dgm:prSet custT="1"/>
      <dgm:spPr/>
      <dgm:t>
        <a:bodyPr/>
        <a:lstStyle/>
        <a:p>
          <a:r>
            <a:rPr lang="zh-CN" altLang="en-US" sz="2000" smtClean="0">
              <a:latin typeface="微软雅黑" pitchFamily="34" charset="-122"/>
              <a:ea typeface="微软雅黑" pitchFamily="34" charset="-122"/>
            </a:rPr>
            <a:t>对于项目管理委员会做出的重要意向决定，以形式存档，存档的备文档用</a:t>
          </a:r>
          <a:r>
            <a:rPr lang="en-US" altLang="zh-CN" sz="2000" smtClean="0">
              <a:latin typeface="微软雅黑" pitchFamily="34" charset="-122"/>
              <a:ea typeface="微软雅黑" pitchFamily="34" charset="-122"/>
            </a:rPr>
            <a:t>TFS</a:t>
          </a:r>
          <a:r>
            <a:rPr lang="zh-CN" altLang="en-US" sz="2000" smtClean="0">
              <a:latin typeface="微软雅黑" pitchFamily="34" charset="-122"/>
              <a:ea typeface="微软雅黑" pitchFamily="34" charset="-122"/>
            </a:rPr>
            <a:t>进行统一管理；</a:t>
          </a:r>
          <a:endParaRPr lang="en-US" altLang="zh-CN" sz="2000" dirty="0" smtClean="0">
            <a:latin typeface="微软雅黑" pitchFamily="34" charset="-122"/>
            <a:ea typeface="微软雅黑" pitchFamily="34" charset="-122"/>
          </a:endParaRPr>
        </a:p>
      </dgm:t>
    </dgm:pt>
    <dgm:pt modelId="{B750EFF1-0DCE-4E5C-9367-EC13C555A987}" type="parTrans" cxnId="{8740F10E-D6D7-42EF-AF46-313EE5685E70}">
      <dgm:prSet/>
      <dgm:spPr/>
      <dgm:t>
        <a:bodyPr/>
        <a:lstStyle/>
        <a:p>
          <a:endParaRPr lang="zh-CN" altLang="en-US"/>
        </a:p>
      </dgm:t>
    </dgm:pt>
    <dgm:pt modelId="{2B1F5EBF-B4C1-4348-BBD0-13A740F0FB15}" type="sibTrans" cxnId="{8740F10E-D6D7-42EF-AF46-313EE5685E70}">
      <dgm:prSet/>
      <dgm:spPr/>
      <dgm:t>
        <a:bodyPr/>
        <a:lstStyle/>
        <a:p>
          <a:endParaRPr lang="zh-CN" altLang="en-US"/>
        </a:p>
      </dgm:t>
    </dgm:pt>
    <dgm:pt modelId="{16F5ED22-D39F-4EB6-B4FD-C2E48BB7B1F2}">
      <dgm:prSet custT="1"/>
      <dgm:spPr/>
      <dgm:t>
        <a:bodyPr/>
        <a:lstStyle/>
        <a:p>
          <a:r>
            <a:rPr lang="zh-CN" altLang="en-US" sz="2000" dirty="0" smtClean="0">
              <a:latin typeface="微软雅黑" pitchFamily="34" charset="-122"/>
              <a:ea typeface="微软雅黑" pitchFamily="34" charset="-122"/>
            </a:rPr>
            <a:t>重要或紧急需协调的资源由项目经理以邮件形式报给项目管理委员会对应管理人员，并抄送其他人员，进行申请。</a:t>
          </a:r>
          <a:endParaRPr lang="zh-CN" altLang="en-US" sz="2000" dirty="0">
            <a:latin typeface="微软雅黑" pitchFamily="34" charset="-122"/>
            <a:ea typeface="微软雅黑" pitchFamily="34" charset="-122"/>
          </a:endParaRPr>
        </a:p>
      </dgm:t>
    </dgm:pt>
    <dgm:pt modelId="{9945AF39-3B31-4CDD-956A-072C1580EF59}" type="parTrans" cxnId="{D019C09C-F18E-48BC-B5D3-92D72EE2A2A3}">
      <dgm:prSet/>
      <dgm:spPr/>
      <dgm:t>
        <a:bodyPr/>
        <a:lstStyle/>
        <a:p>
          <a:endParaRPr lang="zh-CN" altLang="en-US"/>
        </a:p>
      </dgm:t>
    </dgm:pt>
    <dgm:pt modelId="{755248B6-4556-470E-A264-625C06ED8489}" type="sibTrans" cxnId="{D019C09C-F18E-48BC-B5D3-92D72EE2A2A3}">
      <dgm:prSet/>
      <dgm:spPr/>
      <dgm:t>
        <a:bodyPr/>
        <a:lstStyle/>
        <a:p>
          <a:endParaRPr lang="zh-CN" altLang="en-US"/>
        </a:p>
      </dgm:t>
    </dgm:pt>
    <dgm:pt modelId="{F944B249-DB28-496B-832F-5A6D6C08C7C2}">
      <dgm:prSet custT="1"/>
      <dgm:spPr/>
      <dgm:t>
        <a:bodyPr/>
        <a:lstStyle/>
        <a:p>
          <a:endParaRPr lang="zh-CN" altLang="en-US" sz="2000" dirty="0">
            <a:latin typeface="微软雅黑" pitchFamily="34" charset="-122"/>
            <a:ea typeface="微软雅黑" pitchFamily="34" charset="-122"/>
          </a:endParaRPr>
        </a:p>
      </dgm:t>
    </dgm:pt>
    <dgm:pt modelId="{92934DED-AF67-45F9-8342-9F8961172EAD}" type="parTrans" cxnId="{97A15C88-71D6-428A-B9A0-81D757C92F30}">
      <dgm:prSet/>
      <dgm:spPr/>
      <dgm:t>
        <a:bodyPr/>
        <a:lstStyle/>
        <a:p>
          <a:endParaRPr lang="zh-CN" altLang="en-US"/>
        </a:p>
      </dgm:t>
    </dgm:pt>
    <dgm:pt modelId="{1FA6BD00-35CB-43EC-8183-F3DC510436A3}" type="sibTrans" cxnId="{97A15C88-71D6-428A-B9A0-81D757C92F30}">
      <dgm:prSet/>
      <dgm:spPr/>
      <dgm:t>
        <a:bodyPr/>
        <a:lstStyle/>
        <a:p>
          <a:endParaRPr lang="zh-CN" altLang="en-US"/>
        </a:p>
      </dgm:t>
    </dgm:pt>
    <dgm:pt modelId="{A46DB822-9E64-47AE-9F76-F2EBBA2FAA18}" type="pres">
      <dgm:prSet presAssocID="{98FB3DEF-6DFD-4A53-93C9-8CB779AB44CD}" presName="linear" presStyleCnt="0">
        <dgm:presLayoutVars>
          <dgm:animLvl val="lvl"/>
          <dgm:resizeHandles val="exact"/>
        </dgm:presLayoutVars>
      </dgm:prSet>
      <dgm:spPr/>
      <dgm:t>
        <a:bodyPr/>
        <a:lstStyle/>
        <a:p>
          <a:endParaRPr lang="zh-CN" altLang="en-US"/>
        </a:p>
      </dgm:t>
    </dgm:pt>
    <dgm:pt modelId="{51A3E666-EFDC-453E-8BA9-3EC670719120}" type="pres">
      <dgm:prSet presAssocID="{39D86325-7729-4E85-84E3-461C1666968F}" presName="parentText" presStyleLbl="node1" presStyleIdx="0" presStyleCnt="1">
        <dgm:presLayoutVars>
          <dgm:chMax val="0"/>
          <dgm:bulletEnabled val="1"/>
        </dgm:presLayoutVars>
      </dgm:prSet>
      <dgm:spPr/>
      <dgm:t>
        <a:bodyPr/>
        <a:lstStyle/>
        <a:p>
          <a:endParaRPr lang="zh-CN" altLang="en-US"/>
        </a:p>
      </dgm:t>
    </dgm:pt>
    <dgm:pt modelId="{15F4A625-A6EC-47A9-9EC0-46EB2FA27FF3}" type="pres">
      <dgm:prSet presAssocID="{39D86325-7729-4E85-84E3-461C1666968F}" presName="childText" presStyleLbl="revTx" presStyleIdx="0" presStyleCnt="1">
        <dgm:presLayoutVars>
          <dgm:bulletEnabled val="1"/>
        </dgm:presLayoutVars>
      </dgm:prSet>
      <dgm:spPr/>
      <dgm:t>
        <a:bodyPr/>
        <a:lstStyle/>
        <a:p>
          <a:endParaRPr lang="zh-CN" altLang="en-US"/>
        </a:p>
      </dgm:t>
    </dgm:pt>
  </dgm:ptLst>
  <dgm:cxnLst>
    <dgm:cxn modelId="{0E75DDA3-3971-46A0-B812-28C54FAD3C31}" type="presOf" srcId="{98FB3DEF-6DFD-4A53-93C9-8CB779AB44CD}" destId="{A46DB822-9E64-47AE-9F76-F2EBBA2FAA18}" srcOrd="0" destOrd="0" presId="urn:microsoft.com/office/officeart/2005/8/layout/vList2"/>
    <dgm:cxn modelId="{4107CF38-118E-4D61-BEEA-01A065691DC7}" type="presOf" srcId="{BBEC66E7-DB02-4C3E-9441-25AD0F923C7B}" destId="{15F4A625-A6EC-47A9-9EC0-46EB2FA27FF3}" srcOrd="0" destOrd="2" presId="urn:microsoft.com/office/officeart/2005/8/layout/vList2"/>
    <dgm:cxn modelId="{74B4D23E-4F75-48C5-91B5-6E1388D74FCC}" type="presOf" srcId="{91B37037-4D89-4239-996F-46ACBE6DFFA8}" destId="{15F4A625-A6EC-47A9-9EC0-46EB2FA27FF3}" srcOrd="0" destOrd="1" presId="urn:microsoft.com/office/officeart/2005/8/layout/vList2"/>
    <dgm:cxn modelId="{CD025344-FF69-465E-A131-C08A8252EAC1}" srcId="{39D86325-7729-4E85-84E3-461C1666968F}" destId="{91B37037-4D89-4239-996F-46ACBE6DFFA8}" srcOrd="1" destOrd="0" parTransId="{3AAF6B94-2EFE-4A40-9F71-A4370654EA5E}" sibTransId="{E1BB689F-445D-4216-9C99-07333F0E51E8}"/>
    <dgm:cxn modelId="{A8C2EEEB-609C-46B1-8793-E58EA47ABA99}" type="presOf" srcId="{39D86325-7729-4E85-84E3-461C1666968F}" destId="{51A3E666-EFDC-453E-8BA9-3EC670719120}" srcOrd="0" destOrd="0" presId="urn:microsoft.com/office/officeart/2005/8/layout/vList2"/>
    <dgm:cxn modelId="{2925C434-C982-4D89-BFF5-83C31D4D7D59}" type="presOf" srcId="{F944B249-DB28-496B-832F-5A6D6C08C7C2}" destId="{15F4A625-A6EC-47A9-9EC0-46EB2FA27FF3}" srcOrd="0" destOrd="4" presId="urn:microsoft.com/office/officeart/2005/8/layout/vList2"/>
    <dgm:cxn modelId="{8740F10E-D6D7-42EF-AF46-313EE5685E70}" srcId="{39D86325-7729-4E85-84E3-461C1666968F}" destId="{BBEC66E7-DB02-4C3E-9441-25AD0F923C7B}" srcOrd="2" destOrd="0" parTransId="{B750EFF1-0DCE-4E5C-9367-EC13C555A987}" sibTransId="{2B1F5EBF-B4C1-4348-BBD0-13A740F0FB15}"/>
    <dgm:cxn modelId="{D019C09C-F18E-48BC-B5D3-92D72EE2A2A3}" srcId="{39D86325-7729-4E85-84E3-461C1666968F}" destId="{16F5ED22-D39F-4EB6-B4FD-C2E48BB7B1F2}" srcOrd="3" destOrd="0" parTransId="{9945AF39-3B31-4CDD-956A-072C1580EF59}" sibTransId="{755248B6-4556-470E-A264-625C06ED8489}"/>
    <dgm:cxn modelId="{562CF0BF-2791-4476-90FB-F97DFC649A41}" srcId="{98FB3DEF-6DFD-4A53-93C9-8CB779AB44CD}" destId="{39D86325-7729-4E85-84E3-461C1666968F}" srcOrd="0" destOrd="0" parTransId="{41B7B882-7698-48A9-AF07-9EFA10E155DA}" sibTransId="{5A458AB9-1266-4070-B243-EDC3A14D2C5F}"/>
    <dgm:cxn modelId="{8643A4E3-C788-4AC5-AAB0-68AA94DA5E4E}" srcId="{39D86325-7729-4E85-84E3-461C1666968F}" destId="{8A224A22-CC91-4370-B3D2-862A4642F05B}" srcOrd="0" destOrd="0" parTransId="{77062A87-ADD8-4C86-A22D-6E41E76F3AED}" sibTransId="{6A2D4F83-92A4-4208-A3A3-B60A0694CF7B}"/>
    <dgm:cxn modelId="{7ADA773F-A841-4E60-890B-481F867EFB5D}" type="presOf" srcId="{8A224A22-CC91-4370-B3D2-862A4642F05B}" destId="{15F4A625-A6EC-47A9-9EC0-46EB2FA27FF3}" srcOrd="0" destOrd="0" presId="urn:microsoft.com/office/officeart/2005/8/layout/vList2"/>
    <dgm:cxn modelId="{97A15C88-71D6-428A-B9A0-81D757C92F30}" srcId="{39D86325-7729-4E85-84E3-461C1666968F}" destId="{F944B249-DB28-496B-832F-5A6D6C08C7C2}" srcOrd="4" destOrd="0" parTransId="{92934DED-AF67-45F9-8342-9F8961172EAD}" sibTransId="{1FA6BD00-35CB-43EC-8183-F3DC510436A3}"/>
    <dgm:cxn modelId="{1A161BFD-FB3B-4F7E-8254-01B64C7D7923}" type="presOf" srcId="{16F5ED22-D39F-4EB6-B4FD-C2E48BB7B1F2}" destId="{15F4A625-A6EC-47A9-9EC0-46EB2FA27FF3}" srcOrd="0" destOrd="3" presId="urn:microsoft.com/office/officeart/2005/8/layout/vList2"/>
    <dgm:cxn modelId="{63EE83CD-9D07-46C2-BFC8-A679E2D36B9F}" type="presParOf" srcId="{A46DB822-9E64-47AE-9F76-F2EBBA2FAA18}" destId="{51A3E666-EFDC-453E-8BA9-3EC670719120}" srcOrd="0" destOrd="0" presId="urn:microsoft.com/office/officeart/2005/8/layout/vList2"/>
    <dgm:cxn modelId="{D87FDBAC-23F9-4EFC-A15B-47225367310C}" type="presParOf" srcId="{A46DB822-9E64-47AE-9F76-F2EBBA2FAA18}" destId="{15F4A625-A6EC-47A9-9EC0-46EB2FA27F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FB3DEF-6DFD-4A53-93C9-8CB779AB44C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39D86325-7729-4E85-84E3-461C1666968F}">
      <dgm:prSet phldrT="[文本]"/>
      <dgm:spPr/>
      <dgm:t>
        <a:bodyPr/>
        <a:lstStyle/>
        <a:p>
          <a:r>
            <a:rPr lang="zh-CN" altLang="en-US" dirty="0" smtClean="0">
              <a:latin typeface="微软雅黑" pitchFamily="34" charset="-122"/>
              <a:ea typeface="微软雅黑" pitchFamily="34" charset="-122"/>
            </a:rPr>
            <a:t>在需求调研、现场实施、测试时，建立项目组周例会制度</a:t>
          </a:r>
          <a:endParaRPr lang="zh-CN" altLang="en-US" dirty="0"/>
        </a:p>
      </dgm:t>
    </dgm:pt>
    <dgm:pt modelId="{41B7B882-7698-48A9-AF07-9EFA10E155DA}" type="parTrans" cxnId="{562CF0BF-2791-4476-90FB-F97DFC649A41}">
      <dgm:prSet/>
      <dgm:spPr/>
      <dgm:t>
        <a:bodyPr/>
        <a:lstStyle/>
        <a:p>
          <a:endParaRPr lang="zh-CN" altLang="en-US"/>
        </a:p>
      </dgm:t>
    </dgm:pt>
    <dgm:pt modelId="{5A458AB9-1266-4070-B243-EDC3A14D2C5F}" type="sibTrans" cxnId="{562CF0BF-2791-4476-90FB-F97DFC649A41}">
      <dgm:prSet/>
      <dgm:spPr/>
      <dgm:t>
        <a:bodyPr/>
        <a:lstStyle/>
        <a:p>
          <a:endParaRPr lang="zh-CN" altLang="en-US"/>
        </a:p>
      </dgm:t>
    </dgm:pt>
    <dgm:pt modelId="{979C1187-74EE-42BE-9987-CAEE9D9945FC}">
      <dgm:prSet/>
      <dgm:spPr/>
      <dgm:t>
        <a:bodyPr/>
        <a:lstStyle/>
        <a:p>
          <a:r>
            <a:rPr lang="zh-CN" altLang="en-US" dirty="0" smtClean="0">
              <a:latin typeface="微软雅黑" pitchFamily="34" charset="-122"/>
              <a:ea typeface="微软雅黑" pitchFamily="34" charset="-122"/>
            </a:rPr>
            <a:t>参加人员至少应包括：</a:t>
          </a:r>
          <a:r>
            <a:rPr lang="zh-CN" altLang="zh-CN" dirty="0" smtClean="0">
              <a:latin typeface="微软雅黑" pitchFamily="34" charset="-122"/>
              <a:ea typeface="微软雅黑" pitchFamily="34" charset="-122"/>
            </a:rPr>
            <a:t>甲乙双方项目组成员</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dgm:t>
    </dgm:pt>
    <dgm:pt modelId="{CEAED23B-9F6F-4CB6-8FDB-20D2ACEADDCE}" type="parTrans" cxnId="{4863DCDE-AB37-4022-964F-4823680E656F}">
      <dgm:prSet/>
      <dgm:spPr/>
      <dgm:t>
        <a:bodyPr/>
        <a:lstStyle/>
        <a:p>
          <a:endParaRPr lang="zh-CN" altLang="en-US"/>
        </a:p>
      </dgm:t>
    </dgm:pt>
    <dgm:pt modelId="{8849DE24-2915-4829-9C7F-0B291F8DD231}" type="sibTrans" cxnId="{4863DCDE-AB37-4022-964F-4823680E656F}">
      <dgm:prSet/>
      <dgm:spPr/>
      <dgm:t>
        <a:bodyPr/>
        <a:lstStyle/>
        <a:p>
          <a:endParaRPr lang="zh-CN" altLang="en-US"/>
        </a:p>
      </dgm:t>
    </dgm:pt>
    <dgm:pt modelId="{3F8AC9F8-2976-41E4-A9D6-E6ADD57AE96A}">
      <dgm:prSet/>
      <dgm:spPr/>
      <dgm:t>
        <a:bodyPr/>
        <a:lstStyle/>
        <a:p>
          <a:r>
            <a:rPr lang="zh-CN" altLang="en-US" dirty="0" smtClean="0">
              <a:latin typeface="微软雅黑" pitchFamily="34" charset="-122"/>
              <a:ea typeface="微软雅黑" pitchFamily="34" charset="-122"/>
            </a:rPr>
            <a:t>会议主要内容：本周进展、下周计划、存在问题和解决办法等，并落实到对应责任人；</a:t>
          </a:r>
          <a:endParaRPr lang="en-US" altLang="zh-CN" dirty="0" smtClean="0">
            <a:latin typeface="微软雅黑" pitchFamily="34" charset="-122"/>
            <a:ea typeface="微软雅黑" pitchFamily="34" charset="-122"/>
          </a:endParaRPr>
        </a:p>
      </dgm:t>
    </dgm:pt>
    <dgm:pt modelId="{5043EC7A-103C-45DB-9701-CDFD3732E789}" type="parTrans" cxnId="{B275E83F-7177-49D4-B268-8241FDF17C0C}">
      <dgm:prSet/>
      <dgm:spPr/>
      <dgm:t>
        <a:bodyPr/>
        <a:lstStyle/>
        <a:p>
          <a:endParaRPr lang="zh-CN" altLang="en-US"/>
        </a:p>
      </dgm:t>
    </dgm:pt>
    <dgm:pt modelId="{ED3EB035-C4FA-47A2-8DD3-A435BDC73796}" type="sibTrans" cxnId="{B275E83F-7177-49D4-B268-8241FDF17C0C}">
      <dgm:prSet/>
      <dgm:spPr/>
      <dgm:t>
        <a:bodyPr/>
        <a:lstStyle/>
        <a:p>
          <a:endParaRPr lang="zh-CN" altLang="en-US"/>
        </a:p>
      </dgm:t>
    </dgm:pt>
    <dgm:pt modelId="{9FB4BE70-4F86-4CE3-98D4-16495D7D6C37}">
      <dgm:prSet/>
      <dgm:spPr/>
      <dgm:t>
        <a:bodyPr/>
        <a:lstStyle/>
        <a:p>
          <a:r>
            <a:rPr lang="zh-CN" altLang="en-US" dirty="0" smtClean="0">
              <a:latin typeface="微软雅黑" pitchFamily="34" charset="-122"/>
              <a:ea typeface="微软雅黑" pitchFamily="34" charset="-122"/>
            </a:rPr>
            <a:t>会议记录：会议必须有会议纪要，在</a:t>
          </a:r>
          <a:r>
            <a:rPr lang="en-US" altLang="zh-CN" dirty="0" smtClean="0">
              <a:latin typeface="微软雅黑" pitchFamily="34" charset="-122"/>
              <a:ea typeface="微软雅黑" pitchFamily="34" charset="-122"/>
            </a:rPr>
            <a:t>TFS</a:t>
          </a:r>
          <a:r>
            <a:rPr lang="zh-CN" altLang="en-US" dirty="0" smtClean="0">
              <a:latin typeface="微软雅黑" pitchFamily="34" charset="-122"/>
              <a:ea typeface="微软雅黑" pitchFamily="34" charset="-122"/>
            </a:rPr>
            <a:t>中留档，并发送相关人员以及项目管理委员会；</a:t>
          </a:r>
          <a:endParaRPr lang="en-US" altLang="zh-CN" dirty="0" smtClean="0">
            <a:latin typeface="微软雅黑" pitchFamily="34" charset="-122"/>
            <a:ea typeface="微软雅黑" pitchFamily="34" charset="-122"/>
          </a:endParaRPr>
        </a:p>
      </dgm:t>
    </dgm:pt>
    <dgm:pt modelId="{7A25C1A0-C590-4D06-9C36-5F4D5D0E5298}" type="parTrans" cxnId="{366E5B32-E87B-4720-B074-C8055EC0B75A}">
      <dgm:prSet/>
      <dgm:spPr/>
      <dgm:t>
        <a:bodyPr/>
        <a:lstStyle/>
        <a:p>
          <a:endParaRPr lang="zh-CN" altLang="en-US"/>
        </a:p>
      </dgm:t>
    </dgm:pt>
    <dgm:pt modelId="{E4E96D6C-68CD-4513-8A65-CA78E0B1FE88}" type="sibTrans" cxnId="{366E5B32-E87B-4720-B074-C8055EC0B75A}">
      <dgm:prSet/>
      <dgm:spPr/>
      <dgm:t>
        <a:bodyPr/>
        <a:lstStyle/>
        <a:p>
          <a:endParaRPr lang="zh-CN" altLang="en-US"/>
        </a:p>
      </dgm:t>
    </dgm:pt>
    <dgm:pt modelId="{38D63DCF-FCA0-4B2B-8792-FA8817BDCB6B}">
      <dgm:prSet/>
      <dgm:spPr/>
      <dgm:t>
        <a:bodyPr/>
        <a:lstStyle/>
        <a:p>
          <a:r>
            <a:rPr lang="zh-CN" altLang="en-US" dirty="0" smtClean="0">
              <a:latin typeface="微软雅黑" pitchFamily="34" charset="-122"/>
              <a:ea typeface="微软雅黑" pitchFamily="34" charset="-122"/>
            </a:rPr>
            <a:t>会议时间：每周五</a:t>
          </a:r>
          <a:r>
            <a:rPr lang="en-US" altLang="zh-CN" dirty="0" smtClean="0">
              <a:latin typeface="微软雅黑" pitchFamily="34" charset="-122"/>
              <a:ea typeface="微软雅黑" pitchFamily="34" charset="-122"/>
            </a:rPr>
            <a:t>17:00-19:00</a:t>
          </a:r>
          <a:r>
            <a:rPr lang="zh-CN" altLang="en-US" dirty="0" smtClean="0">
              <a:latin typeface="微软雅黑" pitchFamily="34" charset="-122"/>
              <a:ea typeface="微软雅黑" pitchFamily="34" charset="-122"/>
            </a:rPr>
            <a:t>，特殊情况适当调整；</a:t>
          </a:r>
          <a:endParaRPr lang="en-US" altLang="zh-CN" dirty="0" smtClean="0">
            <a:latin typeface="微软雅黑" pitchFamily="34" charset="-122"/>
            <a:ea typeface="微软雅黑" pitchFamily="34" charset="-122"/>
          </a:endParaRPr>
        </a:p>
      </dgm:t>
    </dgm:pt>
    <dgm:pt modelId="{87F8E32F-A710-4DAF-A02D-351A6649C21A}" type="parTrans" cxnId="{301F355D-1673-4CF2-98DF-336B6CC8C218}">
      <dgm:prSet/>
      <dgm:spPr/>
      <dgm:t>
        <a:bodyPr/>
        <a:lstStyle/>
        <a:p>
          <a:endParaRPr lang="zh-CN" altLang="en-US"/>
        </a:p>
      </dgm:t>
    </dgm:pt>
    <dgm:pt modelId="{5E639A3E-821B-4CB5-A161-636F6F77E208}" type="sibTrans" cxnId="{301F355D-1673-4CF2-98DF-336B6CC8C218}">
      <dgm:prSet/>
      <dgm:spPr/>
      <dgm:t>
        <a:bodyPr/>
        <a:lstStyle/>
        <a:p>
          <a:endParaRPr lang="zh-CN" altLang="en-US"/>
        </a:p>
      </dgm:t>
    </dgm:pt>
    <dgm:pt modelId="{366A9717-FCFC-4673-B827-2953A0D798A3}">
      <dgm:prSet/>
      <dgm:spPr/>
      <dgm:t>
        <a:bodyPr/>
        <a:lstStyle/>
        <a:p>
          <a:r>
            <a:rPr lang="zh-CN" altLang="en-US" dirty="0" smtClean="0">
              <a:latin typeface="微软雅黑" pitchFamily="34" charset="-122"/>
              <a:ea typeface="微软雅黑" pitchFamily="34" charset="-122"/>
            </a:rPr>
            <a:t>会议召集：会议由帆软方项目经理，或者其指定人员负责组织召集；</a:t>
          </a:r>
          <a:endParaRPr lang="en-US" altLang="zh-CN" dirty="0" smtClean="0">
            <a:latin typeface="微软雅黑" pitchFamily="34" charset="-122"/>
            <a:ea typeface="微软雅黑" pitchFamily="34" charset="-122"/>
          </a:endParaRPr>
        </a:p>
      </dgm:t>
    </dgm:pt>
    <dgm:pt modelId="{964B3C9A-9CE9-43EA-A2D3-1EE5BCC1942F}" type="parTrans" cxnId="{A62407B5-8AC9-4A58-ADC9-B78758963E8A}">
      <dgm:prSet/>
      <dgm:spPr/>
      <dgm:t>
        <a:bodyPr/>
        <a:lstStyle/>
        <a:p>
          <a:endParaRPr lang="zh-CN" altLang="en-US"/>
        </a:p>
      </dgm:t>
    </dgm:pt>
    <dgm:pt modelId="{9A553F90-6381-46E7-8DED-F47F7F3803FA}" type="sibTrans" cxnId="{A62407B5-8AC9-4A58-ADC9-B78758963E8A}">
      <dgm:prSet/>
      <dgm:spPr/>
      <dgm:t>
        <a:bodyPr/>
        <a:lstStyle/>
        <a:p>
          <a:endParaRPr lang="zh-CN" altLang="en-US"/>
        </a:p>
      </dgm:t>
    </dgm:pt>
    <dgm:pt modelId="{4FD3DD43-E8DF-415E-B1B2-ACEA308ED831}">
      <dgm:prSet/>
      <dgm:spPr/>
      <dgm:t>
        <a:bodyPr/>
        <a:lstStyle/>
        <a:p>
          <a:r>
            <a:rPr lang="zh-CN" altLang="en-US" dirty="0" smtClean="0">
              <a:latin typeface="微软雅黑" pitchFamily="34" charset="-122"/>
              <a:ea typeface="微软雅黑" pitchFamily="34" charset="-122"/>
            </a:rPr>
            <a:t>会议地点：项目组商量决定，一般应保持一致。</a:t>
          </a:r>
          <a:endParaRPr lang="en-US" altLang="zh-CN" dirty="0">
            <a:latin typeface="微软雅黑" pitchFamily="34" charset="-122"/>
            <a:ea typeface="微软雅黑" pitchFamily="34" charset="-122"/>
          </a:endParaRPr>
        </a:p>
      </dgm:t>
    </dgm:pt>
    <dgm:pt modelId="{9C64340B-4B32-4C08-BCAE-417CA78519FA}" type="parTrans" cxnId="{C2A712CB-D47B-4420-8B8F-DBECEC8D4833}">
      <dgm:prSet/>
      <dgm:spPr/>
      <dgm:t>
        <a:bodyPr/>
        <a:lstStyle/>
        <a:p>
          <a:endParaRPr lang="zh-CN" altLang="en-US"/>
        </a:p>
      </dgm:t>
    </dgm:pt>
    <dgm:pt modelId="{A2FFE52D-D965-43E8-88B3-9D5BD4635FB3}" type="sibTrans" cxnId="{C2A712CB-D47B-4420-8B8F-DBECEC8D4833}">
      <dgm:prSet/>
      <dgm:spPr/>
      <dgm:t>
        <a:bodyPr/>
        <a:lstStyle/>
        <a:p>
          <a:endParaRPr lang="zh-CN" altLang="en-US"/>
        </a:p>
      </dgm:t>
    </dgm:pt>
    <dgm:pt modelId="{A46DB822-9E64-47AE-9F76-F2EBBA2FAA18}" type="pres">
      <dgm:prSet presAssocID="{98FB3DEF-6DFD-4A53-93C9-8CB779AB44CD}" presName="linear" presStyleCnt="0">
        <dgm:presLayoutVars>
          <dgm:animLvl val="lvl"/>
          <dgm:resizeHandles val="exact"/>
        </dgm:presLayoutVars>
      </dgm:prSet>
      <dgm:spPr/>
      <dgm:t>
        <a:bodyPr/>
        <a:lstStyle/>
        <a:p>
          <a:endParaRPr lang="zh-CN" altLang="en-US"/>
        </a:p>
      </dgm:t>
    </dgm:pt>
    <dgm:pt modelId="{51A3E666-EFDC-453E-8BA9-3EC670719120}" type="pres">
      <dgm:prSet presAssocID="{39D86325-7729-4E85-84E3-461C1666968F}" presName="parentText" presStyleLbl="node1" presStyleIdx="0" presStyleCnt="1" custScaleY="207811">
        <dgm:presLayoutVars>
          <dgm:chMax val="0"/>
          <dgm:bulletEnabled val="1"/>
        </dgm:presLayoutVars>
      </dgm:prSet>
      <dgm:spPr/>
      <dgm:t>
        <a:bodyPr/>
        <a:lstStyle/>
        <a:p>
          <a:endParaRPr lang="zh-CN" altLang="en-US"/>
        </a:p>
      </dgm:t>
    </dgm:pt>
    <dgm:pt modelId="{15F4A625-A6EC-47A9-9EC0-46EB2FA27FF3}" type="pres">
      <dgm:prSet presAssocID="{39D86325-7729-4E85-84E3-461C1666968F}" presName="childText" presStyleLbl="revTx" presStyleIdx="0" presStyleCnt="1">
        <dgm:presLayoutVars>
          <dgm:bulletEnabled val="1"/>
        </dgm:presLayoutVars>
      </dgm:prSet>
      <dgm:spPr/>
      <dgm:t>
        <a:bodyPr/>
        <a:lstStyle/>
        <a:p>
          <a:endParaRPr lang="zh-CN" altLang="en-US"/>
        </a:p>
      </dgm:t>
    </dgm:pt>
  </dgm:ptLst>
  <dgm:cxnLst>
    <dgm:cxn modelId="{901115DF-9D7A-4831-A7C5-BD253298DE08}" type="presOf" srcId="{38D63DCF-FCA0-4B2B-8792-FA8817BDCB6B}" destId="{15F4A625-A6EC-47A9-9EC0-46EB2FA27FF3}" srcOrd="0" destOrd="3" presId="urn:microsoft.com/office/officeart/2005/8/layout/vList2"/>
    <dgm:cxn modelId="{366E5B32-E87B-4720-B074-C8055EC0B75A}" srcId="{39D86325-7729-4E85-84E3-461C1666968F}" destId="{9FB4BE70-4F86-4CE3-98D4-16495D7D6C37}" srcOrd="2" destOrd="0" parTransId="{7A25C1A0-C590-4D06-9C36-5F4D5D0E5298}" sibTransId="{E4E96D6C-68CD-4513-8A65-CA78E0B1FE88}"/>
    <dgm:cxn modelId="{D74FA730-9C3C-4C22-BDFE-E87964EA2B8F}" type="presOf" srcId="{366A9717-FCFC-4673-B827-2953A0D798A3}" destId="{15F4A625-A6EC-47A9-9EC0-46EB2FA27FF3}" srcOrd="0" destOrd="4" presId="urn:microsoft.com/office/officeart/2005/8/layout/vList2"/>
    <dgm:cxn modelId="{B2949805-83A5-4287-AA24-3D6BC4677B37}" type="presOf" srcId="{98FB3DEF-6DFD-4A53-93C9-8CB779AB44CD}" destId="{A46DB822-9E64-47AE-9F76-F2EBBA2FAA18}" srcOrd="0" destOrd="0" presId="urn:microsoft.com/office/officeart/2005/8/layout/vList2"/>
    <dgm:cxn modelId="{42AD8D3C-ED8C-46A6-97EA-D95C4B4BA330}" type="presOf" srcId="{9FB4BE70-4F86-4CE3-98D4-16495D7D6C37}" destId="{15F4A625-A6EC-47A9-9EC0-46EB2FA27FF3}" srcOrd="0" destOrd="2" presId="urn:microsoft.com/office/officeart/2005/8/layout/vList2"/>
    <dgm:cxn modelId="{562CF0BF-2791-4476-90FB-F97DFC649A41}" srcId="{98FB3DEF-6DFD-4A53-93C9-8CB779AB44CD}" destId="{39D86325-7729-4E85-84E3-461C1666968F}" srcOrd="0" destOrd="0" parTransId="{41B7B882-7698-48A9-AF07-9EFA10E155DA}" sibTransId="{5A458AB9-1266-4070-B243-EDC3A14D2C5F}"/>
    <dgm:cxn modelId="{3679EBBC-3E1E-4D95-A058-BA7EDFD01492}" type="presOf" srcId="{979C1187-74EE-42BE-9987-CAEE9D9945FC}" destId="{15F4A625-A6EC-47A9-9EC0-46EB2FA27FF3}" srcOrd="0" destOrd="0" presId="urn:microsoft.com/office/officeart/2005/8/layout/vList2"/>
    <dgm:cxn modelId="{A62407B5-8AC9-4A58-ADC9-B78758963E8A}" srcId="{39D86325-7729-4E85-84E3-461C1666968F}" destId="{366A9717-FCFC-4673-B827-2953A0D798A3}" srcOrd="4" destOrd="0" parTransId="{964B3C9A-9CE9-43EA-A2D3-1EE5BCC1942F}" sibTransId="{9A553F90-6381-46E7-8DED-F47F7F3803FA}"/>
    <dgm:cxn modelId="{C2A712CB-D47B-4420-8B8F-DBECEC8D4833}" srcId="{39D86325-7729-4E85-84E3-461C1666968F}" destId="{4FD3DD43-E8DF-415E-B1B2-ACEA308ED831}" srcOrd="5" destOrd="0" parTransId="{9C64340B-4B32-4C08-BCAE-417CA78519FA}" sibTransId="{A2FFE52D-D965-43E8-88B3-9D5BD4635FB3}"/>
    <dgm:cxn modelId="{4863DCDE-AB37-4022-964F-4823680E656F}" srcId="{39D86325-7729-4E85-84E3-461C1666968F}" destId="{979C1187-74EE-42BE-9987-CAEE9D9945FC}" srcOrd="0" destOrd="0" parTransId="{CEAED23B-9F6F-4CB6-8FDB-20D2ACEADDCE}" sibTransId="{8849DE24-2915-4829-9C7F-0B291F8DD231}"/>
    <dgm:cxn modelId="{B275E83F-7177-49D4-B268-8241FDF17C0C}" srcId="{39D86325-7729-4E85-84E3-461C1666968F}" destId="{3F8AC9F8-2976-41E4-A9D6-E6ADD57AE96A}" srcOrd="1" destOrd="0" parTransId="{5043EC7A-103C-45DB-9701-CDFD3732E789}" sibTransId="{ED3EB035-C4FA-47A2-8DD3-A435BDC73796}"/>
    <dgm:cxn modelId="{57F0A47B-8236-4895-890E-EA95E690052F}" type="presOf" srcId="{4FD3DD43-E8DF-415E-B1B2-ACEA308ED831}" destId="{15F4A625-A6EC-47A9-9EC0-46EB2FA27FF3}" srcOrd="0" destOrd="5" presId="urn:microsoft.com/office/officeart/2005/8/layout/vList2"/>
    <dgm:cxn modelId="{301F355D-1673-4CF2-98DF-336B6CC8C218}" srcId="{39D86325-7729-4E85-84E3-461C1666968F}" destId="{38D63DCF-FCA0-4B2B-8792-FA8817BDCB6B}" srcOrd="3" destOrd="0" parTransId="{87F8E32F-A710-4DAF-A02D-351A6649C21A}" sibTransId="{5E639A3E-821B-4CB5-A161-636F6F77E208}"/>
    <dgm:cxn modelId="{337CF6F0-A3B4-44D7-9545-8FE2D7943A68}" type="presOf" srcId="{3F8AC9F8-2976-41E4-A9D6-E6ADD57AE96A}" destId="{15F4A625-A6EC-47A9-9EC0-46EB2FA27FF3}" srcOrd="0" destOrd="1" presId="urn:microsoft.com/office/officeart/2005/8/layout/vList2"/>
    <dgm:cxn modelId="{C48A25EE-73CB-410A-9A48-CAD9B4455F97}" type="presOf" srcId="{39D86325-7729-4E85-84E3-461C1666968F}" destId="{51A3E666-EFDC-453E-8BA9-3EC670719120}" srcOrd="0" destOrd="0" presId="urn:microsoft.com/office/officeart/2005/8/layout/vList2"/>
    <dgm:cxn modelId="{4560A334-EBD3-4BEC-B5C9-894BA3C726E5}" type="presParOf" srcId="{A46DB822-9E64-47AE-9F76-F2EBBA2FAA18}" destId="{51A3E666-EFDC-453E-8BA9-3EC670719120}" srcOrd="0" destOrd="0" presId="urn:microsoft.com/office/officeart/2005/8/layout/vList2"/>
    <dgm:cxn modelId="{FF8992E1-4A28-4109-BC25-CFD4EFF1E669}" type="presParOf" srcId="{A46DB822-9E64-47AE-9F76-F2EBBA2FAA18}" destId="{15F4A625-A6EC-47A9-9EC0-46EB2FA27F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FB3DEF-6DFD-4A53-93C9-8CB779AB44C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39D86325-7729-4E85-84E3-461C1666968F}">
      <dgm:prSet phldrT="[文本]"/>
      <dgm:spPr/>
      <dgm:t>
        <a:bodyPr/>
        <a:lstStyle/>
        <a:p>
          <a:r>
            <a:rPr lang="zh-CN" altLang="en-US" dirty="0" smtClean="0">
              <a:latin typeface="微软雅黑" pitchFamily="34" charset="-122"/>
              <a:ea typeface="微软雅黑" pitchFamily="34" charset="-122"/>
            </a:rPr>
            <a:t>项目组对于项目每周进展，以周报的形式向项目管理委员会成员进行汇报。</a:t>
          </a:r>
          <a:endParaRPr lang="zh-CN" altLang="en-US" dirty="0"/>
        </a:p>
      </dgm:t>
    </dgm:pt>
    <dgm:pt modelId="{41B7B882-7698-48A9-AF07-9EFA10E155DA}" type="parTrans" cxnId="{562CF0BF-2791-4476-90FB-F97DFC649A41}">
      <dgm:prSet/>
      <dgm:spPr/>
      <dgm:t>
        <a:bodyPr/>
        <a:lstStyle/>
        <a:p>
          <a:endParaRPr lang="zh-CN" altLang="en-US"/>
        </a:p>
      </dgm:t>
    </dgm:pt>
    <dgm:pt modelId="{5A458AB9-1266-4070-B243-EDC3A14D2C5F}" type="sibTrans" cxnId="{562CF0BF-2791-4476-90FB-F97DFC649A41}">
      <dgm:prSet/>
      <dgm:spPr/>
      <dgm:t>
        <a:bodyPr/>
        <a:lstStyle/>
        <a:p>
          <a:endParaRPr lang="zh-CN" altLang="en-US"/>
        </a:p>
      </dgm:t>
    </dgm:pt>
    <dgm:pt modelId="{BED12269-1392-4856-AAC9-4A0369431E0A}">
      <dgm:prSet custT="1"/>
      <dgm:spPr/>
      <dgm:t>
        <a:bodyPr/>
        <a:lstStyle/>
        <a:p>
          <a:r>
            <a:rPr lang="zh-CN" altLang="en-US" sz="2000" dirty="0" smtClean="0">
              <a:latin typeface="微软雅黑" pitchFamily="34" charset="-122"/>
              <a:ea typeface="微软雅黑" pitchFamily="34" charset="-122"/>
            </a:rPr>
            <a:t>周报主要内容：本周进展、下周计划、存在问题和解决办法等；</a:t>
          </a:r>
          <a:endParaRPr lang="en-US" altLang="zh-CN" sz="2000" dirty="0" smtClean="0">
            <a:latin typeface="微软雅黑" pitchFamily="34" charset="-122"/>
            <a:ea typeface="微软雅黑" pitchFamily="34" charset="-122"/>
          </a:endParaRPr>
        </a:p>
      </dgm:t>
    </dgm:pt>
    <dgm:pt modelId="{0676173B-55E8-4CC2-AC2C-4BC03A32CFD8}" type="parTrans" cxnId="{AD572911-FDD6-4394-B90E-596A48FA941D}">
      <dgm:prSet/>
      <dgm:spPr/>
      <dgm:t>
        <a:bodyPr/>
        <a:lstStyle/>
        <a:p>
          <a:endParaRPr lang="zh-CN" altLang="en-US"/>
        </a:p>
      </dgm:t>
    </dgm:pt>
    <dgm:pt modelId="{CE4E36C2-9F9C-43A3-87DA-BB3D84918A27}" type="sibTrans" cxnId="{AD572911-FDD6-4394-B90E-596A48FA941D}">
      <dgm:prSet/>
      <dgm:spPr/>
      <dgm:t>
        <a:bodyPr/>
        <a:lstStyle/>
        <a:p>
          <a:endParaRPr lang="zh-CN" altLang="en-US"/>
        </a:p>
      </dgm:t>
    </dgm:pt>
    <dgm:pt modelId="{937773B2-31E6-4086-AB1D-5FDC468F504C}">
      <dgm:prSet custT="1"/>
      <dgm:spPr/>
      <dgm:t>
        <a:bodyPr/>
        <a:lstStyle/>
        <a:p>
          <a:r>
            <a:rPr lang="zh-CN" altLang="en-US" sz="2000" dirty="0" smtClean="0">
              <a:latin typeface="微软雅黑" pitchFamily="34" charset="-122"/>
              <a:ea typeface="微软雅黑" pitchFamily="34" charset="-122"/>
            </a:rPr>
            <a:t>周报存档：周报在</a:t>
          </a:r>
          <a:r>
            <a:rPr lang="en-US" altLang="zh-CN" sz="2000" dirty="0" smtClean="0">
              <a:latin typeface="微软雅黑" pitchFamily="34" charset="-122"/>
              <a:ea typeface="微软雅黑" pitchFamily="34" charset="-122"/>
            </a:rPr>
            <a:t>TFS</a:t>
          </a:r>
          <a:r>
            <a:rPr lang="zh-CN" altLang="en-US" sz="2000" dirty="0" smtClean="0">
              <a:latin typeface="微软雅黑" pitchFamily="34" charset="-122"/>
              <a:ea typeface="微软雅黑" pitchFamily="34" charset="-122"/>
            </a:rPr>
            <a:t>中留档，以备查；</a:t>
          </a:r>
          <a:endParaRPr lang="en-US" altLang="zh-CN" sz="2000" dirty="0" smtClean="0">
            <a:latin typeface="微软雅黑" pitchFamily="34" charset="-122"/>
            <a:ea typeface="微软雅黑" pitchFamily="34" charset="-122"/>
          </a:endParaRPr>
        </a:p>
      </dgm:t>
    </dgm:pt>
    <dgm:pt modelId="{F256D9DA-E1D6-4C06-BA0C-1F25D0C0B24A}" type="parTrans" cxnId="{486D3F91-F66E-452E-88F1-E2E110D8CE57}">
      <dgm:prSet/>
      <dgm:spPr/>
      <dgm:t>
        <a:bodyPr/>
        <a:lstStyle/>
        <a:p>
          <a:endParaRPr lang="zh-CN" altLang="en-US"/>
        </a:p>
      </dgm:t>
    </dgm:pt>
    <dgm:pt modelId="{0D418D55-F6D2-4A9F-8828-AF3C160F4DD3}" type="sibTrans" cxnId="{486D3F91-F66E-452E-88F1-E2E110D8CE57}">
      <dgm:prSet/>
      <dgm:spPr/>
      <dgm:t>
        <a:bodyPr/>
        <a:lstStyle/>
        <a:p>
          <a:endParaRPr lang="zh-CN" altLang="en-US"/>
        </a:p>
      </dgm:t>
    </dgm:pt>
    <dgm:pt modelId="{C19272C3-D7BA-448A-8B08-66FB358E9CF7}">
      <dgm:prSet custT="1"/>
      <dgm:spPr/>
      <dgm:t>
        <a:bodyPr/>
        <a:lstStyle/>
        <a:p>
          <a:r>
            <a:rPr lang="zh-CN" altLang="en-US" sz="2000" dirty="0" smtClean="0">
              <a:latin typeface="微软雅黑" pitchFamily="34" charset="-122"/>
              <a:ea typeface="微软雅黑" pitchFamily="34" charset="-122"/>
            </a:rPr>
            <a:t>发送时间：不晚于第二周周一下班前；</a:t>
          </a:r>
          <a:endParaRPr lang="en-US" altLang="zh-CN" sz="2000" dirty="0" smtClean="0">
            <a:latin typeface="微软雅黑" pitchFamily="34" charset="-122"/>
            <a:ea typeface="微软雅黑" pitchFamily="34" charset="-122"/>
          </a:endParaRPr>
        </a:p>
      </dgm:t>
    </dgm:pt>
    <dgm:pt modelId="{71A21CC0-6BAE-4CB1-A883-463ACD522FEB}" type="parTrans" cxnId="{583C66C2-0D38-45F5-8486-C9FAA74B799B}">
      <dgm:prSet/>
      <dgm:spPr/>
      <dgm:t>
        <a:bodyPr/>
        <a:lstStyle/>
        <a:p>
          <a:endParaRPr lang="zh-CN" altLang="en-US"/>
        </a:p>
      </dgm:t>
    </dgm:pt>
    <dgm:pt modelId="{7798E7CC-D5F3-4EFE-B05A-E51AF2C20373}" type="sibTrans" cxnId="{583C66C2-0D38-45F5-8486-C9FAA74B799B}">
      <dgm:prSet/>
      <dgm:spPr/>
      <dgm:t>
        <a:bodyPr/>
        <a:lstStyle/>
        <a:p>
          <a:endParaRPr lang="zh-CN" altLang="en-US"/>
        </a:p>
      </dgm:t>
    </dgm:pt>
    <dgm:pt modelId="{E8B124CB-B17F-4712-B671-FF764933F533}">
      <dgm:prSet custT="1"/>
      <dgm:spPr/>
      <dgm:t>
        <a:bodyPr/>
        <a:lstStyle/>
        <a:p>
          <a:r>
            <a:rPr lang="zh-CN" altLang="en-US" sz="2000" dirty="0" smtClean="0">
              <a:latin typeface="微软雅黑" pitchFamily="34" charset="-122"/>
              <a:ea typeface="微软雅黑" pitchFamily="34" charset="-122"/>
            </a:rPr>
            <a:t>周报发送：由帆软方项目经理，或者其指定人员负责发送。</a:t>
          </a:r>
          <a:endParaRPr lang="en-US" altLang="zh-CN" sz="2000" dirty="0" smtClean="0">
            <a:latin typeface="微软雅黑" pitchFamily="34" charset="-122"/>
            <a:ea typeface="微软雅黑" pitchFamily="34" charset="-122"/>
          </a:endParaRPr>
        </a:p>
      </dgm:t>
    </dgm:pt>
    <dgm:pt modelId="{8C68558E-8389-4AFE-A446-DF278F618B67}" type="parTrans" cxnId="{8326B448-BB12-43DA-AE8C-C02FB57CC367}">
      <dgm:prSet/>
      <dgm:spPr/>
      <dgm:t>
        <a:bodyPr/>
        <a:lstStyle/>
        <a:p>
          <a:endParaRPr lang="zh-CN" altLang="en-US"/>
        </a:p>
      </dgm:t>
    </dgm:pt>
    <dgm:pt modelId="{870792B1-BE04-4E54-9536-66185AB96393}" type="sibTrans" cxnId="{8326B448-BB12-43DA-AE8C-C02FB57CC367}">
      <dgm:prSet/>
      <dgm:spPr/>
      <dgm:t>
        <a:bodyPr/>
        <a:lstStyle/>
        <a:p>
          <a:endParaRPr lang="zh-CN" altLang="en-US"/>
        </a:p>
      </dgm:t>
    </dgm:pt>
    <dgm:pt modelId="{A46DB822-9E64-47AE-9F76-F2EBBA2FAA18}" type="pres">
      <dgm:prSet presAssocID="{98FB3DEF-6DFD-4A53-93C9-8CB779AB44CD}" presName="linear" presStyleCnt="0">
        <dgm:presLayoutVars>
          <dgm:animLvl val="lvl"/>
          <dgm:resizeHandles val="exact"/>
        </dgm:presLayoutVars>
      </dgm:prSet>
      <dgm:spPr/>
      <dgm:t>
        <a:bodyPr/>
        <a:lstStyle/>
        <a:p>
          <a:endParaRPr lang="zh-CN" altLang="en-US"/>
        </a:p>
      </dgm:t>
    </dgm:pt>
    <dgm:pt modelId="{51A3E666-EFDC-453E-8BA9-3EC670719120}" type="pres">
      <dgm:prSet presAssocID="{39D86325-7729-4E85-84E3-461C1666968F}" presName="parentText" presStyleLbl="node1" presStyleIdx="0" presStyleCnt="1">
        <dgm:presLayoutVars>
          <dgm:chMax val="0"/>
          <dgm:bulletEnabled val="1"/>
        </dgm:presLayoutVars>
      </dgm:prSet>
      <dgm:spPr/>
      <dgm:t>
        <a:bodyPr/>
        <a:lstStyle/>
        <a:p>
          <a:endParaRPr lang="zh-CN" altLang="en-US"/>
        </a:p>
      </dgm:t>
    </dgm:pt>
    <dgm:pt modelId="{15F4A625-A6EC-47A9-9EC0-46EB2FA27FF3}" type="pres">
      <dgm:prSet presAssocID="{39D86325-7729-4E85-84E3-461C1666968F}" presName="childText" presStyleLbl="revTx" presStyleIdx="0" presStyleCnt="1" custScaleY="185166">
        <dgm:presLayoutVars>
          <dgm:bulletEnabled val="1"/>
        </dgm:presLayoutVars>
      </dgm:prSet>
      <dgm:spPr/>
      <dgm:t>
        <a:bodyPr/>
        <a:lstStyle/>
        <a:p>
          <a:endParaRPr lang="zh-CN" altLang="en-US"/>
        </a:p>
      </dgm:t>
    </dgm:pt>
  </dgm:ptLst>
  <dgm:cxnLst>
    <dgm:cxn modelId="{6DF39D2A-2298-46B2-BFC8-096CAD6CE227}" type="presOf" srcId="{E8B124CB-B17F-4712-B671-FF764933F533}" destId="{15F4A625-A6EC-47A9-9EC0-46EB2FA27FF3}" srcOrd="0" destOrd="3" presId="urn:microsoft.com/office/officeart/2005/8/layout/vList2"/>
    <dgm:cxn modelId="{4D45F1CF-99B3-4AB7-B971-B1397A9B65EE}" type="presOf" srcId="{98FB3DEF-6DFD-4A53-93C9-8CB779AB44CD}" destId="{A46DB822-9E64-47AE-9F76-F2EBBA2FAA18}" srcOrd="0" destOrd="0" presId="urn:microsoft.com/office/officeart/2005/8/layout/vList2"/>
    <dgm:cxn modelId="{3FACE65C-FE01-4675-8088-C5E5CF5D8E81}" type="presOf" srcId="{39D86325-7729-4E85-84E3-461C1666968F}" destId="{51A3E666-EFDC-453E-8BA9-3EC670719120}" srcOrd="0" destOrd="0" presId="urn:microsoft.com/office/officeart/2005/8/layout/vList2"/>
    <dgm:cxn modelId="{AF5845C3-712A-4146-A95C-E65DFBDC1989}" type="presOf" srcId="{C19272C3-D7BA-448A-8B08-66FB358E9CF7}" destId="{15F4A625-A6EC-47A9-9EC0-46EB2FA27FF3}" srcOrd="0" destOrd="2" presId="urn:microsoft.com/office/officeart/2005/8/layout/vList2"/>
    <dgm:cxn modelId="{562CF0BF-2791-4476-90FB-F97DFC649A41}" srcId="{98FB3DEF-6DFD-4A53-93C9-8CB779AB44CD}" destId="{39D86325-7729-4E85-84E3-461C1666968F}" srcOrd="0" destOrd="0" parTransId="{41B7B882-7698-48A9-AF07-9EFA10E155DA}" sibTransId="{5A458AB9-1266-4070-B243-EDC3A14D2C5F}"/>
    <dgm:cxn modelId="{03F8C8CE-1EC6-4909-8B32-04543B5D0A00}" type="presOf" srcId="{BED12269-1392-4856-AAC9-4A0369431E0A}" destId="{15F4A625-A6EC-47A9-9EC0-46EB2FA27FF3}" srcOrd="0" destOrd="0" presId="urn:microsoft.com/office/officeart/2005/8/layout/vList2"/>
    <dgm:cxn modelId="{583C66C2-0D38-45F5-8486-C9FAA74B799B}" srcId="{39D86325-7729-4E85-84E3-461C1666968F}" destId="{C19272C3-D7BA-448A-8B08-66FB358E9CF7}" srcOrd="2" destOrd="0" parTransId="{71A21CC0-6BAE-4CB1-A883-463ACD522FEB}" sibTransId="{7798E7CC-D5F3-4EFE-B05A-E51AF2C20373}"/>
    <dgm:cxn modelId="{8326B448-BB12-43DA-AE8C-C02FB57CC367}" srcId="{39D86325-7729-4E85-84E3-461C1666968F}" destId="{E8B124CB-B17F-4712-B671-FF764933F533}" srcOrd="3" destOrd="0" parTransId="{8C68558E-8389-4AFE-A446-DF278F618B67}" sibTransId="{870792B1-BE04-4E54-9536-66185AB96393}"/>
    <dgm:cxn modelId="{0EDE993B-0991-42EE-B797-3EB684A8C3DC}" type="presOf" srcId="{937773B2-31E6-4086-AB1D-5FDC468F504C}" destId="{15F4A625-A6EC-47A9-9EC0-46EB2FA27FF3}" srcOrd="0" destOrd="1" presId="urn:microsoft.com/office/officeart/2005/8/layout/vList2"/>
    <dgm:cxn modelId="{486D3F91-F66E-452E-88F1-E2E110D8CE57}" srcId="{39D86325-7729-4E85-84E3-461C1666968F}" destId="{937773B2-31E6-4086-AB1D-5FDC468F504C}" srcOrd="1" destOrd="0" parTransId="{F256D9DA-E1D6-4C06-BA0C-1F25D0C0B24A}" sibTransId="{0D418D55-F6D2-4A9F-8828-AF3C160F4DD3}"/>
    <dgm:cxn modelId="{AD572911-FDD6-4394-B90E-596A48FA941D}" srcId="{39D86325-7729-4E85-84E3-461C1666968F}" destId="{BED12269-1392-4856-AAC9-4A0369431E0A}" srcOrd="0" destOrd="0" parTransId="{0676173B-55E8-4CC2-AC2C-4BC03A32CFD8}" sibTransId="{CE4E36C2-9F9C-43A3-87DA-BB3D84918A27}"/>
    <dgm:cxn modelId="{1543F245-A9E8-46FF-B61E-7EB2A09A81EC}" type="presParOf" srcId="{A46DB822-9E64-47AE-9F76-F2EBBA2FAA18}" destId="{51A3E666-EFDC-453E-8BA9-3EC670719120}" srcOrd="0" destOrd="0" presId="urn:microsoft.com/office/officeart/2005/8/layout/vList2"/>
    <dgm:cxn modelId="{FAF633ED-0A82-4E89-92A0-C7FFF3056360}" type="presParOf" srcId="{A46DB822-9E64-47AE-9F76-F2EBBA2FAA18}" destId="{15F4A625-A6EC-47A9-9EC0-46EB2FA27F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9787" cy="498693"/>
          </a:xfrm>
          <a:prstGeom prst="rect">
            <a:avLst/>
          </a:prstGeom>
        </p:spPr>
        <p:txBody>
          <a:bodyPr vert="horz" lIns="91432" tIns="45716" rIns="91432" bIns="45716" rtlCol="0"/>
          <a:lstStyle>
            <a:lvl1pPr algn="l">
              <a:defRPr sz="1200"/>
            </a:lvl1pPr>
          </a:lstStyle>
          <a:p>
            <a:endParaRPr kumimoji="1" lang="zh-CN" altLang="en-US"/>
          </a:p>
        </p:txBody>
      </p:sp>
      <p:sp>
        <p:nvSpPr>
          <p:cNvPr id="3" name="日期占位符 2"/>
          <p:cNvSpPr>
            <a:spLocks noGrp="1"/>
          </p:cNvSpPr>
          <p:nvPr>
            <p:ph type="dt" sz="quarter" idx="1"/>
          </p:nvPr>
        </p:nvSpPr>
        <p:spPr>
          <a:xfrm>
            <a:off x="3855838" y="1"/>
            <a:ext cx="2949787" cy="498693"/>
          </a:xfrm>
          <a:prstGeom prst="rect">
            <a:avLst/>
          </a:prstGeom>
        </p:spPr>
        <p:txBody>
          <a:bodyPr vert="horz" lIns="91432" tIns="45716" rIns="91432" bIns="45716" rtlCol="0"/>
          <a:lstStyle>
            <a:lvl1pPr algn="r">
              <a:defRPr sz="1200"/>
            </a:lvl1pPr>
          </a:lstStyle>
          <a:p>
            <a:fld id="{8CEE16D9-4724-F349-8AEB-FE76DA7FA7DC}" type="datetimeFigureOut">
              <a:rPr kumimoji="1" lang="zh-CN" altLang="en-US" smtClean="0"/>
              <a:t>2018-5-3</a:t>
            </a:fld>
            <a:endParaRPr kumimoji="1" lang="zh-CN" altLang="en-US"/>
          </a:p>
        </p:txBody>
      </p:sp>
      <p:sp>
        <p:nvSpPr>
          <p:cNvPr id="4" name="页脚占位符 3"/>
          <p:cNvSpPr>
            <a:spLocks noGrp="1"/>
          </p:cNvSpPr>
          <p:nvPr>
            <p:ph type="ftr" sz="quarter" idx="2"/>
          </p:nvPr>
        </p:nvSpPr>
        <p:spPr>
          <a:xfrm>
            <a:off x="0" y="9440647"/>
            <a:ext cx="2949787" cy="498692"/>
          </a:xfrm>
          <a:prstGeom prst="rect">
            <a:avLst/>
          </a:prstGeom>
        </p:spPr>
        <p:txBody>
          <a:bodyPr vert="horz" lIns="91432" tIns="45716" rIns="91432" bIns="45716"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5838" y="9440647"/>
            <a:ext cx="2949787" cy="498692"/>
          </a:xfrm>
          <a:prstGeom prst="rect">
            <a:avLst/>
          </a:prstGeom>
        </p:spPr>
        <p:txBody>
          <a:bodyPr vert="horz" lIns="91432" tIns="45716" rIns="91432" bIns="45716" rtlCol="0" anchor="b"/>
          <a:lstStyle>
            <a:lvl1pPr algn="r">
              <a:defRPr sz="1200"/>
            </a:lvl1pPr>
          </a:lstStyle>
          <a:p>
            <a:fld id="{33372AA9-0B88-0347-A95D-A5BF860452FA}" type="slidenum">
              <a:rPr kumimoji="1" lang="zh-CN" altLang="en-US" smtClean="0"/>
              <a:t>‹#›</a:t>
            </a:fld>
            <a:endParaRPr kumimoji="1" lang="zh-CN" altLang="en-US"/>
          </a:p>
        </p:txBody>
      </p:sp>
    </p:spTree>
    <p:extLst>
      <p:ext uri="{BB962C8B-B14F-4D97-AF65-F5344CB8AC3E}">
        <p14:creationId xmlns:p14="http://schemas.microsoft.com/office/powerpoint/2010/main" val="777177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9787" cy="498693"/>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55838" y="1"/>
            <a:ext cx="2949787" cy="498693"/>
          </a:xfrm>
          <a:prstGeom prst="rect">
            <a:avLst/>
          </a:prstGeom>
        </p:spPr>
        <p:txBody>
          <a:bodyPr vert="horz" lIns="91432" tIns="45716" rIns="91432" bIns="45716" rtlCol="0"/>
          <a:lstStyle>
            <a:lvl1pPr algn="r">
              <a:defRPr sz="1200"/>
            </a:lvl1pPr>
          </a:lstStyle>
          <a:p>
            <a:fld id="{E5282661-8951-486A-80A3-5A15653D0ACD}" type="datetimeFigureOut">
              <a:rPr lang="zh-CN" altLang="en-US" smtClean="0"/>
              <a:t>2018-5-3</a:t>
            </a:fld>
            <a:endParaRPr lang="zh-CN" altLang="en-US"/>
          </a:p>
        </p:txBody>
      </p:sp>
      <p:sp>
        <p:nvSpPr>
          <p:cNvPr id="4" name="幻灯片图像占位符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80720" y="4783308"/>
            <a:ext cx="5445760" cy="3913614"/>
          </a:xfrm>
          <a:prstGeom prst="rect">
            <a:avLst/>
          </a:prstGeom>
        </p:spPr>
        <p:txBody>
          <a:bodyPr vert="horz" lIns="91432" tIns="45716" rIns="91432" bIns="45716"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0647"/>
            <a:ext cx="2949787" cy="498692"/>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5838" y="9440647"/>
            <a:ext cx="2949787" cy="498692"/>
          </a:xfrm>
          <a:prstGeom prst="rect">
            <a:avLst/>
          </a:prstGeom>
        </p:spPr>
        <p:txBody>
          <a:bodyPr vert="horz" lIns="91432" tIns="45716" rIns="91432" bIns="45716" rtlCol="0" anchor="b"/>
          <a:lstStyle>
            <a:lvl1pPr algn="r">
              <a:defRPr sz="1200"/>
            </a:lvl1pPr>
          </a:lstStyle>
          <a:p>
            <a:fld id="{64114132-ADB0-44BA-ADDA-6C2A488BA867}" type="slidenum">
              <a:rPr lang="zh-CN" altLang="en-US" smtClean="0"/>
              <a:t>‹#›</a:t>
            </a:fld>
            <a:endParaRPr lang="zh-CN" altLang="en-US"/>
          </a:p>
        </p:txBody>
      </p:sp>
    </p:spTree>
    <p:extLst>
      <p:ext uri="{BB962C8B-B14F-4D97-AF65-F5344CB8AC3E}">
        <p14:creationId xmlns:p14="http://schemas.microsoft.com/office/powerpoint/2010/main" val="121840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6813" y="1243013"/>
            <a:ext cx="4473575" cy="33543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114132-ADB0-44BA-ADDA-6C2A488BA867}" type="slidenum">
              <a:rPr lang="zh-CN" altLang="en-US" smtClean="0"/>
              <a:t>1</a:t>
            </a:fld>
            <a:endParaRPr lang="zh-CN" altLang="en-US"/>
          </a:p>
        </p:txBody>
      </p:sp>
    </p:spTree>
    <p:extLst>
      <p:ext uri="{BB962C8B-B14F-4D97-AF65-F5344CB8AC3E}">
        <p14:creationId xmlns:p14="http://schemas.microsoft.com/office/powerpoint/2010/main" val="355335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6813" y="1243013"/>
            <a:ext cx="44735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3669D-1353-44EA-8BB2-2F91E3EE7DAE}"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75221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6813" y="1243013"/>
            <a:ext cx="44735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3669D-1353-44EA-8BB2-2F91E3EE7DAE}"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75221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6813" y="1243013"/>
            <a:ext cx="4473575" cy="33543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3669D-1353-44EA-8BB2-2F91E3EE7DAE}"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752219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1.emf"/><Relationship Id="rId4" Type="http://schemas.openxmlformats.org/officeDocument/2006/relationships/oleObject" Target="../embeddings/oleObject5.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1">
    <p:spTree>
      <p:nvGrpSpPr>
        <p:cNvPr id="1" name=""/>
        <p:cNvGrpSpPr/>
        <p:nvPr/>
      </p:nvGrpSpPr>
      <p:grpSpPr>
        <a:xfrm>
          <a:off x="0" y="0"/>
          <a:ext cx="0" cy="0"/>
          <a:chOff x="0" y="0"/>
          <a:chExt cx="0" cy="0"/>
        </a:xfrm>
      </p:grpSpPr>
      <p:sp>
        <p:nvSpPr>
          <p:cNvPr id="7" name="TextBox 10"/>
          <p:cNvSpPr txBox="1"/>
          <p:nvPr userDrawn="1"/>
        </p:nvSpPr>
        <p:spPr>
          <a:xfrm>
            <a:off x="7706326" y="551636"/>
            <a:ext cx="1082348" cy="230832"/>
          </a:xfrm>
          <a:prstGeom prst="rect">
            <a:avLst/>
          </a:prstGeom>
          <a:noFill/>
        </p:spPr>
        <p:txBody>
          <a:bodyPr wrap="none" rtlCol="0">
            <a:spAutoFit/>
          </a:bodyPr>
          <a:lstStyle/>
          <a:p>
            <a:pPr algn="r"/>
            <a:r>
              <a:rPr lang="en-US" altLang="zh-CN" sz="900" dirty="0" smtClean="0">
                <a:solidFill>
                  <a:schemeClr val="tx1"/>
                </a:solidFill>
                <a:latin typeface="微软雅黑" pitchFamily="34" charset="-122"/>
                <a:ea typeface="微软雅黑" pitchFamily="34" charset="-122"/>
              </a:rPr>
              <a:t>www.cfldcn.com</a:t>
            </a:r>
            <a:endParaRPr lang="zh-CN" altLang="en-US" sz="900" dirty="0">
              <a:solidFill>
                <a:schemeClr val="tx1"/>
              </a:solidFill>
              <a:latin typeface="微软雅黑" pitchFamily="34" charset="-122"/>
              <a:ea typeface="微软雅黑" pitchFamily="34" charset="-122"/>
            </a:endParaRPr>
          </a:p>
        </p:txBody>
      </p:sp>
      <p:pic>
        <p:nvPicPr>
          <p:cNvPr id="18" name="Picture 5" descr="E:\Logo\新版VI应用\华夏幸福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7304" y="524459"/>
            <a:ext cx="2759668" cy="6911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Logo\新版VI应用\色标.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1" y="2"/>
            <a:ext cx="1222149" cy="509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7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6" name="Slide Number Placeholder 4"/>
          <p:cNvSpPr>
            <a:spLocks noGrp="1"/>
          </p:cNvSpPr>
          <p:nvPr>
            <p:ph type="sldNum" sz="quarter" idx="10"/>
          </p:nvPr>
        </p:nvSpPr>
        <p:spPr/>
        <p:txBody>
          <a:bodyPr/>
          <a:lstStyle>
            <a:lvl1pPr algn="r">
              <a:defRPr sz="675">
                <a:solidFill>
                  <a:schemeClr val="bg1"/>
                </a:solidFill>
                <a:latin typeface="+mn-lt"/>
              </a:defRPr>
            </a:lvl1pPr>
          </a:lstStyle>
          <a:p>
            <a:pPr defTabSz="686166">
              <a:defRPr/>
            </a:pPr>
            <a:fld id="{CD26B40A-7A2D-1643-A5E3-095B2EAF6671}" type="slidenum">
              <a:rPr lang="en-US" smtClean="0">
                <a:solidFill>
                  <a:srgbClr val="FFFFFF"/>
                </a:solidFill>
              </a:rPr>
              <a:pPr defTabSz="686166">
                <a:defRPr/>
              </a:pPr>
              <a:t>‹#›</a:t>
            </a:fld>
            <a:endParaRPr lang="en-US" dirty="0">
              <a:solidFill>
                <a:srgbClr val="FFFFFF"/>
              </a:solidFill>
            </a:endParaRPr>
          </a:p>
        </p:txBody>
      </p:sp>
      <p:grpSp>
        <p:nvGrpSpPr>
          <p:cNvPr id="85" name="Group 84"/>
          <p:cNvGrpSpPr/>
          <p:nvPr/>
        </p:nvGrpSpPr>
        <p:grpSpPr>
          <a:xfrm>
            <a:off x="474056" y="-2590800"/>
            <a:ext cx="8104217" cy="9274175"/>
            <a:chOff x="474054" y="-902309"/>
            <a:chExt cx="8104217" cy="7585684"/>
          </a:xfrm>
        </p:grpSpPr>
        <p:grpSp>
          <p:nvGrpSpPr>
            <p:cNvPr id="91" name="Group 23"/>
            <p:cNvGrpSpPr>
              <a:grpSpLocks/>
            </p:cNvGrpSpPr>
            <p:nvPr userDrawn="1"/>
          </p:nvGrpSpPr>
          <p:grpSpPr bwMode="auto">
            <a:xfrm>
              <a:off x="6815471" y="4740911"/>
              <a:ext cx="1762800" cy="1942464"/>
              <a:chOff x="8731978" y="3934603"/>
              <a:chExt cx="2465263" cy="2716361"/>
            </a:xfrm>
          </p:grpSpPr>
          <p:grpSp>
            <p:nvGrpSpPr>
              <p:cNvPr id="140" name="Group 24"/>
              <p:cNvGrpSpPr>
                <a:grpSpLocks/>
              </p:cNvGrpSpPr>
              <p:nvPr/>
            </p:nvGrpSpPr>
            <p:grpSpPr bwMode="auto">
              <a:xfrm>
                <a:off x="10251199" y="4091793"/>
                <a:ext cx="389631" cy="389626"/>
                <a:chOff x="10284619" y="4038600"/>
                <a:chExt cx="389626" cy="389626"/>
              </a:xfrm>
            </p:grpSpPr>
            <p:sp>
              <p:nvSpPr>
                <p:cNvPr id="177" name="Oval 176"/>
                <p:cNvSpPr/>
                <p:nvPr/>
              </p:nvSpPr>
              <p:spPr>
                <a:xfrm>
                  <a:off x="10283807" y="4038058"/>
                  <a:ext cx="390786" cy="390756"/>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78" name="Oval 177"/>
                <p:cNvSpPr/>
                <p:nvPr/>
              </p:nvSpPr>
              <p:spPr>
                <a:xfrm>
                  <a:off x="10319958" y="4074207"/>
                  <a:ext cx="318483" cy="318458"/>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1" name="Group 25"/>
              <p:cNvGrpSpPr>
                <a:grpSpLocks/>
              </p:cNvGrpSpPr>
              <p:nvPr/>
            </p:nvGrpSpPr>
            <p:grpSpPr bwMode="auto">
              <a:xfrm>
                <a:off x="9651181" y="3934603"/>
                <a:ext cx="302886" cy="302883"/>
                <a:chOff x="10284619" y="4038600"/>
                <a:chExt cx="389626" cy="389626"/>
              </a:xfrm>
            </p:grpSpPr>
            <p:sp>
              <p:nvSpPr>
                <p:cNvPr id="175" name="Oval 174"/>
                <p:cNvSpPr/>
                <p:nvPr/>
              </p:nvSpPr>
              <p:spPr>
                <a:xfrm>
                  <a:off x="10284756" y="4038600"/>
                  <a:ext cx="389764" cy="389732"/>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76" name="Oval 175"/>
                <p:cNvSpPr/>
                <p:nvPr/>
              </p:nvSpPr>
              <p:spPr>
                <a:xfrm>
                  <a:off x="10320189" y="4074030"/>
                  <a:ext cx="318898" cy="318872"/>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2" name="Group 26"/>
              <p:cNvGrpSpPr>
                <a:grpSpLocks/>
              </p:cNvGrpSpPr>
              <p:nvPr/>
            </p:nvGrpSpPr>
            <p:grpSpPr bwMode="auto">
              <a:xfrm>
                <a:off x="9022405" y="4157925"/>
                <a:ext cx="302886" cy="302883"/>
                <a:chOff x="10284619" y="4038600"/>
                <a:chExt cx="389626" cy="389626"/>
              </a:xfrm>
            </p:grpSpPr>
            <p:sp>
              <p:nvSpPr>
                <p:cNvPr id="173" name="Oval 172"/>
                <p:cNvSpPr/>
                <p:nvPr/>
              </p:nvSpPr>
              <p:spPr>
                <a:xfrm>
                  <a:off x="10285282" y="4039191"/>
                  <a:ext cx="389764" cy="389732"/>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74" name="Oval 173"/>
                <p:cNvSpPr/>
                <p:nvPr/>
              </p:nvSpPr>
              <p:spPr>
                <a:xfrm>
                  <a:off x="10320715" y="4074622"/>
                  <a:ext cx="318898" cy="318872"/>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3" name="Group 27"/>
              <p:cNvGrpSpPr>
                <a:grpSpLocks/>
              </p:cNvGrpSpPr>
              <p:nvPr/>
            </p:nvGrpSpPr>
            <p:grpSpPr bwMode="auto">
              <a:xfrm>
                <a:off x="10741955" y="4648196"/>
                <a:ext cx="302886" cy="302883"/>
                <a:chOff x="10284619" y="4038600"/>
                <a:chExt cx="389626" cy="389626"/>
              </a:xfrm>
            </p:grpSpPr>
            <p:sp>
              <p:nvSpPr>
                <p:cNvPr id="171" name="Oval 170"/>
                <p:cNvSpPr/>
                <p:nvPr/>
              </p:nvSpPr>
              <p:spPr>
                <a:xfrm>
                  <a:off x="10285643" y="4039611"/>
                  <a:ext cx="387549" cy="387517"/>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72" name="Oval 171"/>
                <p:cNvSpPr/>
                <p:nvPr/>
              </p:nvSpPr>
              <p:spPr>
                <a:xfrm>
                  <a:off x="10321076" y="4075041"/>
                  <a:ext cx="316683" cy="316657"/>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4" name="Group 28"/>
              <p:cNvGrpSpPr>
                <a:grpSpLocks/>
              </p:cNvGrpSpPr>
              <p:nvPr/>
            </p:nvGrpSpPr>
            <p:grpSpPr bwMode="auto">
              <a:xfrm>
                <a:off x="10894355" y="5367540"/>
                <a:ext cx="302886" cy="302883"/>
                <a:chOff x="10284619" y="4038600"/>
                <a:chExt cx="389626" cy="389626"/>
              </a:xfrm>
            </p:grpSpPr>
            <p:sp>
              <p:nvSpPr>
                <p:cNvPr id="169" name="Oval 168"/>
                <p:cNvSpPr/>
                <p:nvPr/>
              </p:nvSpPr>
              <p:spPr>
                <a:xfrm>
                  <a:off x="10284481" y="4037653"/>
                  <a:ext cx="389764" cy="389732"/>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70" name="Oval 169"/>
                <p:cNvSpPr/>
                <p:nvPr/>
              </p:nvSpPr>
              <p:spPr>
                <a:xfrm>
                  <a:off x="10319914" y="4073083"/>
                  <a:ext cx="318898" cy="318872"/>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5" name="Group 29"/>
              <p:cNvGrpSpPr>
                <a:grpSpLocks/>
              </p:cNvGrpSpPr>
              <p:nvPr/>
            </p:nvGrpSpPr>
            <p:grpSpPr bwMode="auto">
              <a:xfrm>
                <a:off x="8731978" y="5296132"/>
                <a:ext cx="302886" cy="302883"/>
                <a:chOff x="10284619" y="4038600"/>
                <a:chExt cx="389626" cy="389626"/>
              </a:xfrm>
            </p:grpSpPr>
            <p:sp>
              <p:nvSpPr>
                <p:cNvPr id="167" name="Oval 166"/>
                <p:cNvSpPr/>
                <p:nvPr/>
              </p:nvSpPr>
              <p:spPr>
                <a:xfrm>
                  <a:off x="10284619" y="4038721"/>
                  <a:ext cx="389764" cy="389732"/>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68" name="Oval 167"/>
                <p:cNvSpPr/>
                <p:nvPr/>
              </p:nvSpPr>
              <p:spPr>
                <a:xfrm>
                  <a:off x="10320052" y="4074152"/>
                  <a:ext cx="318898" cy="318872"/>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6" name="Group 30"/>
              <p:cNvGrpSpPr>
                <a:grpSpLocks/>
              </p:cNvGrpSpPr>
              <p:nvPr/>
            </p:nvGrpSpPr>
            <p:grpSpPr bwMode="auto">
              <a:xfrm>
                <a:off x="8946677" y="6053341"/>
                <a:ext cx="349377" cy="349373"/>
                <a:chOff x="10284619" y="4038600"/>
                <a:chExt cx="389626" cy="389626"/>
              </a:xfrm>
            </p:grpSpPr>
            <p:sp>
              <p:nvSpPr>
                <p:cNvPr id="165" name="Oval 164"/>
                <p:cNvSpPr/>
                <p:nvPr/>
              </p:nvSpPr>
              <p:spPr>
                <a:xfrm>
                  <a:off x="10285170" y="4038934"/>
                  <a:ext cx="389736" cy="389703"/>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Oval 165"/>
                <p:cNvSpPr/>
                <p:nvPr/>
              </p:nvSpPr>
              <p:spPr>
                <a:xfrm>
                  <a:off x="10319728" y="4073489"/>
                  <a:ext cx="320620" cy="320593"/>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7" name="Group 31"/>
              <p:cNvGrpSpPr>
                <a:grpSpLocks/>
              </p:cNvGrpSpPr>
              <p:nvPr/>
            </p:nvGrpSpPr>
            <p:grpSpPr bwMode="auto">
              <a:xfrm>
                <a:off x="10493704" y="6172197"/>
                <a:ext cx="321578" cy="321574"/>
                <a:chOff x="10284619" y="4038600"/>
                <a:chExt cx="389626" cy="389626"/>
              </a:xfrm>
            </p:grpSpPr>
            <p:sp>
              <p:nvSpPr>
                <p:cNvPr id="163" name="Oval 162"/>
                <p:cNvSpPr/>
                <p:nvPr/>
              </p:nvSpPr>
              <p:spPr>
                <a:xfrm>
                  <a:off x="10283919" y="4038865"/>
                  <a:ext cx="390053" cy="390023"/>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64" name="Oval 163"/>
                <p:cNvSpPr/>
                <p:nvPr/>
              </p:nvSpPr>
              <p:spPr>
                <a:xfrm>
                  <a:off x="10319379" y="4074323"/>
                  <a:ext cx="319133" cy="319108"/>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8" name="Group 32"/>
              <p:cNvGrpSpPr>
                <a:grpSpLocks/>
              </p:cNvGrpSpPr>
              <p:nvPr/>
            </p:nvGrpSpPr>
            <p:grpSpPr bwMode="auto">
              <a:xfrm>
                <a:off x="9746551" y="6329390"/>
                <a:ext cx="321578" cy="321574"/>
                <a:chOff x="10284619" y="4038600"/>
                <a:chExt cx="389626" cy="389626"/>
              </a:xfrm>
            </p:grpSpPr>
            <p:sp>
              <p:nvSpPr>
                <p:cNvPr id="161" name="Oval 160"/>
                <p:cNvSpPr/>
                <p:nvPr/>
              </p:nvSpPr>
              <p:spPr>
                <a:xfrm>
                  <a:off x="10283917" y="4038205"/>
                  <a:ext cx="390053" cy="390021"/>
                </a:xfrm>
                <a:prstGeom prst="ellipse">
                  <a:avLst/>
                </a:prstGeom>
                <a:solidFill>
                  <a:schemeClr val="bg1">
                    <a:alpha val="2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62" name="Oval 161"/>
                <p:cNvSpPr/>
                <p:nvPr/>
              </p:nvSpPr>
              <p:spPr>
                <a:xfrm>
                  <a:off x="10319377" y="4073660"/>
                  <a:ext cx="319133" cy="319110"/>
                </a:xfrm>
                <a:prstGeom prst="ellipse">
                  <a:avLst/>
                </a:prstGeom>
                <a:solidFill>
                  <a:srgbClr val="887799">
                    <a:alpha val="3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49" name="Group 33"/>
              <p:cNvGrpSpPr>
                <a:grpSpLocks/>
              </p:cNvGrpSpPr>
              <p:nvPr userDrawn="1"/>
            </p:nvGrpSpPr>
            <p:grpSpPr bwMode="auto">
              <a:xfrm>
                <a:off x="9751344" y="4876798"/>
                <a:ext cx="557849" cy="557841"/>
                <a:chOff x="10284609" y="4038595"/>
                <a:chExt cx="389626" cy="389625"/>
              </a:xfrm>
            </p:grpSpPr>
            <p:sp>
              <p:nvSpPr>
                <p:cNvPr id="159" name="Oval 158"/>
                <p:cNvSpPr/>
                <p:nvPr/>
              </p:nvSpPr>
              <p:spPr>
                <a:xfrm>
                  <a:off x="10284464" y="4038182"/>
                  <a:ext cx="389580" cy="389549"/>
                </a:xfrm>
                <a:prstGeom prst="ellipse">
                  <a:avLst/>
                </a:prstGeom>
                <a:solidFill>
                  <a:schemeClr val="bg1">
                    <a:alpha val="51000"/>
                  </a:scheme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60" name="Oval 159"/>
                <p:cNvSpPr/>
                <p:nvPr/>
              </p:nvSpPr>
              <p:spPr>
                <a:xfrm>
                  <a:off x="10319334" y="4073049"/>
                  <a:ext cx="319840" cy="319815"/>
                </a:xfrm>
                <a:prstGeom prst="ellipse">
                  <a:avLst/>
                </a:prstGeom>
                <a:solidFill>
                  <a:srgbClr val="887799">
                    <a:alpha val="70000"/>
                  </a:srgbClr>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50" name="Rectangle 149"/>
              <p:cNvSpPr/>
              <p:nvPr/>
            </p:nvSpPr>
            <p:spPr>
              <a:xfrm rot="17768796">
                <a:off x="10015417" y="4661891"/>
                <a:ext cx="485433" cy="36152"/>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1" name="Rectangle 150"/>
              <p:cNvSpPr/>
              <p:nvPr/>
            </p:nvSpPr>
            <p:spPr>
              <a:xfrm rot="15582022">
                <a:off x="9568682" y="4542254"/>
                <a:ext cx="659295" cy="36153"/>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2" name="Rectangle 151"/>
              <p:cNvSpPr/>
              <p:nvPr/>
            </p:nvSpPr>
            <p:spPr>
              <a:xfrm rot="20441708">
                <a:off x="10267603" y="4929569"/>
                <a:ext cx="513023" cy="36150"/>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3" name="Rectangle 152"/>
              <p:cNvSpPr/>
              <p:nvPr/>
            </p:nvSpPr>
            <p:spPr>
              <a:xfrm rot="20739807">
                <a:off x="9021199" y="5303112"/>
                <a:ext cx="752318" cy="36149"/>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4" name="Rectangle 153"/>
              <p:cNvSpPr/>
              <p:nvPr/>
            </p:nvSpPr>
            <p:spPr>
              <a:xfrm rot="1060210">
                <a:off x="10272767" y="5337540"/>
                <a:ext cx="652469" cy="36149"/>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5" name="Rectangle 154"/>
              <p:cNvSpPr/>
              <p:nvPr/>
            </p:nvSpPr>
            <p:spPr>
              <a:xfrm rot="3726459">
                <a:off x="9937966" y="5775633"/>
                <a:ext cx="888240" cy="36152"/>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6" name="Rectangle 155"/>
              <p:cNvSpPr/>
              <p:nvPr/>
            </p:nvSpPr>
            <p:spPr>
              <a:xfrm rot="18532203">
                <a:off x="9056534" y="5708499"/>
                <a:ext cx="950210" cy="36152"/>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7" name="Rectangle 156"/>
              <p:cNvSpPr/>
              <p:nvPr/>
            </p:nvSpPr>
            <p:spPr>
              <a:xfrm rot="13592697">
                <a:off x="9159819" y="4675662"/>
                <a:ext cx="781513" cy="36153"/>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58" name="Rectangle 157"/>
              <p:cNvSpPr/>
              <p:nvPr/>
            </p:nvSpPr>
            <p:spPr>
              <a:xfrm rot="16478464">
                <a:off x="9496388" y="5862564"/>
                <a:ext cx="896847" cy="36152"/>
              </a:xfrm>
              <a:prstGeom prst="rect">
                <a:avLst/>
              </a:prstGeom>
              <a:solidFill>
                <a:srgbClr val="FFFFFF">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93" name="Rectangle 92"/>
            <p:cNvSpPr/>
            <p:nvPr/>
          </p:nvSpPr>
          <p:spPr>
            <a:xfrm rot="540000">
              <a:off x="1689339" y="5086732"/>
              <a:ext cx="5925301" cy="18000"/>
            </a:xfrm>
            <a:prstGeom prst="rect">
              <a:avLst/>
            </a:prstGeom>
            <a:solidFill>
              <a:srgbClr val="887799">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94" name="Group 93"/>
            <p:cNvGrpSpPr/>
            <p:nvPr userDrawn="1"/>
          </p:nvGrpSpPr>
          <p:grpSpPr>
            <a:xfrm>
              <a:off x="474054" y="2905125"/>
              <a:ext cx="2751466" cy="3107611"/>
              <a:chOff x="474054" y="2381250"/>
              <a:chExt cx="2751466" cy="3107611"/>
            </a:xfrm>
          </p:grpSpPr>
          <p:grpSp>
            <p:nvGrpSpPr>
              <p:cNvPr id="96" name="Group 95"/>
              <p:cNvGrpSpPr/>
              <p:nvPr/>
            </p:nvGrpSpPr>
            <p:grpSpPr>
              <a:xfrm>
                <a:off x="663536" y="2578890"/>
                <a:ext cx="2482217" cy="2717284"/>
                <a:chOff x="914400" y="2092325"/>
                <a:chExt cx="3167063" cy="3467100"/>
              </a:xfrm>
              <a:solidFill>
                <a:schemeClr val="bg1">
                  <a:lumMod val="85000"/>
                  <a:alpha val="48000"/>
                </a:schemeClr>
              </a:solidFill>
            </p:grpSpPr>
            <p:grpSp>
              <p:nvGrpSpPr>
                <p:cNvPr id="129" name="Group 90"/>
                <p:cNvGrpSpPr>
                  <a:grpSpLocks/>
                </p:cNvGrpSpPr>
                <p:nvPr/>
              </p:nvGrpSpPr>
              <p:grpSpPr bwMode="auto">
                <a:xfrm>
                  <a:off x="1223963" y="2730500"/>
                  <a:ext cx="2857500" cy="2081213"/>
                  <a:chOff x="1224511" y="2730600"/>
                  <a:chExt cx="2856188" cy="2081057"/>
                </a:xfrm>
                <a:grpFill/>
              </p:grpSpPr>
              <p:sp>
                <p:nvSpPr>
                  <p:cNvPr id="138" name="Freeform 286"/>
                  <p:cNvSpPr>
                    <a:spLocks/>
                  </p:cNvSpPr>
                  <p:nvPr/>
                </p:nvSpPr>
                <p:spPr bwMode="auto">
                  <a:xfrm>
                    <a:off x="1981718" y="3799659"/>
                    <a:ext cx="2098981" cy="158284"/>
                  </a:xfrm>
                  <a:custGeom>
                    <a:avLst/>
                    <a:gdLst>
                      <a:gd name="T0" fmla="*/ 0 w 915"/>
                      <a:gd name="T1" fmla="*/ 69 h 69"/>
                      <a:gd name="T2" fmla="*/ 915 w 915"/>
                      <a:gd name="T3" fmla="*/ 16 h 69"/>
                      <a:gd name="T4" fmla="*/ 915 w 915"/>
                      <a:gd name="T5" fmla="*/ 0 h 69"/>
                      <a:gd name="T6" fmla="*/ 0 w 915"/>
                      <a:gd name="T7" fmla="*/ 53 h 69"/>
                      <a:gd name="T8" fmla="*/ 0 w 915"/>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5" h="69">
                        <a:moveTo>
                          <a:pt x="0" y="69"/>
                        </a:moveTo>
                        <a:lnTo>
                          <a:pt x="915" y="16"/>
                        </a:lnTo>
                        <a:lnTo>
                          <a:pt x="915" y="0"/>
                        </a:lnTo>
                        <a:lnTo>
                          <a:pt x="0" y="53"/>
                        </a:ln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9" name="Freeform 367"/>
                  <p:cNvSpPr>
                    <a:spLocks noEditPoints="1"/>
                  </p:cNvSpPr>
                  <p:nvPr/>
                </p:nvSpPr>
                <p:spPr bwMode="auto">
                  <a:xfrm>
                    <a:off x="1224511" y="2730600"/>
                    <a:ext cx="2026223" cy="2081057"/>
                  </a:xfrm>
                  <a:custGeom>
                    <a:avLst/>
                    <a:gdLst>
                      <a:gd name="T0" fmla="*/ 72 w 218"/>
                      <a:gd name="T1" fmla="*/ 220 h 224"/>
                      <a:gd name="T2" fmla="*/ 28 w 218"/>
                      <a:gd name="T3" fmla="*/ 204 h 224"/>
                      <a:gd name="T4" fmla="*/ 7 w 218"/>
                      <a:gd name="T5" fmla="*/ 139 h 224"/>
                      <a:gd name="T6" fmla="*/ 46 w 218"/>
                      <a:gd name="T7" fmla="*/ 57 h 224"/>
                      <a:gd name="T8" fmla="*/ 146 w 218"/>
                      <a:gd name="T9" fmla="*/ 4 h 224"/>
                      <a:gd name="T10" fmla="*/ 190 w 218"/>
                      <a:gd name="T11" fmla="*/ 20 h 224"/>
                      <a:gd name="T12" fmla="*/ 211 w 218"/>
                      <a:gd name="T13" fmla="*/ 85 h 224"/>
                      <a:gd name="T14" fmla="*/ 172 w 218"/>
                      <a:gd name="T15" fmla="*/ 167 h 224"/>
                      <a:gd name="T16" fmla="*/ 72 w 218"/>
                      <a:gd name="T17" fmla="*/ 220 h 224"/>
                      <a:gd name="T18" fmla="*/ 146 w 218"/>
                      <a:gd name="T19" fmla="*/ 0 h 224"/>
                      <a:gd name="T20" fmla="*/ 43 w 218"/>
                      <a:gd name="T21" fmla="*/ 54 h 224"/>
                      <a:gd name="T22" fmla="*/ 3 w 218"/>
                      <a:gd name="T23" fmla="*/ 138 h 224"/>
                      <a:gd name="T24" fmla="*/ 25 w 218"/>
                      <a:gd name="T25" fmla="*/ 208 h 224"/>
                      <a:gd name="T26" fmla="*/ 72 w 218"/>
                      <a:gd name="T27" fmla="*/ 224 h 224"/>
                      <a:gd name="T28" fmla="*/ 175 w 218"/>
                      <a:gd name="T29" fmla="*/ 170 h 224"/>
                      <a:gd name="T30" fmla="*/ 215 w 218"/>
                      <a:gd name="T31" fmla="*/ 86 h 224"/>
                      <a:gd name="T32" fmla="*/ 193 w 218"/>
                      <a:gd name="T33" fmla="*/ 17 h 224"/>
                      <a:gd name="T34" fmla="*/ 146 w 218"/>
                      <a:gd name="T35" fmla="*/ 0 h 2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8" h="224">
                        <a:moveTo>
                          <a:pt x="72" y="220"/>
                        </a:moveTo>
                        <a:cubicBezTo>
                          <a:pt x="55" y="220"/>
                          <a:pt x="40" y="214"/>
                          <a:pt x="28" y="204"/>
                        </a:cubicBezTo>
                        <a:cubicBezTo>
                          <a:pt x="11" y="190"/>
                          <a:pt x="4" y="166"/>
                          <a:pt x="7" y="139"/>
                        </a:cubicBezTo>
                        <a:cubicBezTo>
                          <a:pt x="10" y="111"/>
                          <a:pt x="24" y="82"/>
                          <a:pt x="46" y="57"/>
                        </a:cubicBezTo>
                        <a:cubicBezTo>
                          <a:pt x="74" y="25"/>
                          <a:pt x="113" y="4"/>
                          <a:pt x="146" y="4"/>
                        </a:cubicBezTo>
                        <a:cubicBezTo>
                          <a:pt x="163" y="4"/>
                          <a:pt x="178" y="10"/>
                          <a:pt x="190" y="20"/>
                        </a:cubicBezTo>
                        <a:cubicBezTo>
                          <a:pt x="207" y="34"/>
                          <a:pt x="214" y="58"/>
                          <a:pt x="211" y="85"/>
                        </a:cubicBezTo>
                        <a:cubicBezTo>
                          <a:pt x="208" y="113"/>
                          <a:pt x="194" y="143"/>
                          <a:pt x="172" y="167"/>
                        </a:cubicBezTo>
                        <a:cubicBezTo>
                          <a:pt x="144" y="200"/>
                          <a:pt x="105" y="220"/>
                          <a:pt x="72" y="220"/>
                        </a:cubicBezTo>
                        <a:moveTo>
                          <a:pt x="146" y="0"/>
                        </a:moveTo>
                        <a:cubicBezTo>
                          <a:pt x="111" y="0"/>
                          <a:pt x="72" y="20"/>
                          <a:pt x="43" y="54"/>
                        </a:cubicBezTo>
                        <a:cubicBezTo>
                          <a:pt x="20" y="79"/>
                          <a:pt x="6" y="109"/>
                          <a:pt x="3" y="138"/>
                        </a:cubicBezTo>
                        <a:cubicBezTo>
                          <a:pt x="0" y="167"/>
                          <a:pt x="8" y="192"/>
                          <a:pt x="25" y="208"/>
                        </a:cubicBezTo>
                        <a:cubicBezTo>
                          <a:pt x="38" y="218"/>
                          <a:pt x="54" y="224"/>
                          <a:pt x="72" y="224"/>
                        </a:cubicBezTo>
                        <a:cubicBezTo>
                          <a:pt x="107" y="224"/>
                          <a:pt x="146" y="204"/>
                          <a:pt x="175" y="170"/>
                        </a:cubicBezTo>
                        <a:cubicBezTo>
                          <a:pt x="198" y="145"/>
                          <a:pt x="212" y="115"/>
                          <a:pt x="215" y="86"/>
                        </a:cubicBezTo>
                        <a:cubicBezTo>
                          <a:pt x="218" y="57"/>
                          <a:pt x="210" y="32"/>
                          <a:pt x="193" y="17"/>
                        </a:cubicBezTo>
                        <a:cubicBezTo>
                          <a:pt x="180" y="6"/>
                          <a:pt x="164" y="0"/>
                          <a:pt x="1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30" name="Group 89"/>
                <p:cNvGrpSpPr>
                  <a:grpSpLocks/>
                </p:cNvGrpSpPr>
                <p:nvPr/>
              </p:nvGrpSpPr>
              <p:grpSpPr bwMode="auto">
                <a:xfrm>
                  <a:off x="914400" y="2092325"/>
                  <a:ext cx="2595563" cy="3467100"/>
                  <a:chOff x="915023" y="2092948"/>
                  <a:chExt cx="2594477" cy="3466184"/>
                </a:xfrm>
                <a:grpFill/>
              </p:grpSpPr>
              <p:sp>
                <p:nvSpPr>
                  <p:cNvPr id="131" name="Freeform 288"/>
                  <p:cNvSpPr>
                    <a:spLocks/>
                  </p:cNvSpPr>
                  <p:nvPr/>
                </p:nvSpPr>
                <p:spPr bwMode="auto">
                  <a:xfrm>
                    <a:off x="1972542" y="3930415"/>
                    <a:ext cx="1442906" cy="945115"/>
                  </a:xfrm>
                  <a:custGeom>
                    <a:avLst/>
                    <a:gdLst>
                      <a:gd name="T0" fmla="*/ 0 w 629"/>
                      <a:gd name="T1" fmla="*/ 12 h 412"/>
                      <a:gd name="T2" fmla="*/ 621 w 629"/>
                      <a:gd name="T3" fmla="*/ 412 h 412"/>
                      <a:gd name="T4" fmla="*/ 629 w 629"/>
                      <a:gd name="T5" fmla="*/ 400 h 412"/>
                      <a:gd name="T6" fmla="*/ 8 w 629"/>
                      <a:gd name="T7" fmla="*/ 0 h 412"/>
                      <a:gd name="T8" fmla="*/ 0 w 629"/>
                      <a:gd name="T9" fmla="*/ 12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9" h="412">
                        <a:moveTo>
                          <a:pt x="0" y="12"/>
                        </a:moveTo>
                        <a:lnTo>
                          <a:pt x="621" y="412"/>
                        </a:lnTo>
                        <a:lnTo>
                          <a:pt x="629" y="400"/>
                        </a:lnTo>
                        <a:lnTo>
                          <a:pt x="8"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2" name="Freeform 290"/>
                  <p:cNvSpPr>
                    <a:spLocks/>
                  </p:cNvSpPr>
                  <p:nvPr/>
                </p:nvSpPr>
                <p:spPr bwMode="auto">
                  <a:xfrm>
                    <a:off x="915023" y="3593202"/>
                    <a:ext cx="1066695" cy="364742"/>
                  </a:xfrm>
                  <a:custGeom>
                    <a:avLst/>
                    <a:gdLst>
                      <a:gd name="T0" fmla="*/ 465 w 465"/>
                      <a:gd name="T1" fmla="*/ 143 h 159"/>
                      <a:gd name="T2" fmla="*/ 4 w 465"/>
                      <a:gd name="T3" fmla="*/ 0 h 159"/>
                      <a:gd name="T4" fmla="*/ 0 w 465"/>
                      <a:gd name="T5" fmla="*/ 12 h 159"/>
                      <a:gd name="T6" fmla="*/ 461 w 465"/>
                      <a:gd name="T7" fmla="*/ 159 h 159"/>
                      <a:gd name="T8" fmla="*/ 465 w 465"/>
                      <a:gd name="T9" fmla="*/ 143 h 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159">
                        <a:moveTo>
                          <a:pt x="465" y="143"/>
                        </a:moveTo>
                        <a:lnTo>
                          <a:pt x="4" y="0"/>
                        </a:lnTo>
                        <a:lnTo>
                          <a:pt x="0" y="12"/>
                        </a:lnTo>
                        <a:lnTo>
                          <a:pt x="461" y="159"/>
                        </a:lnTo>
                        <a:lnTo>
                          <a:pt x="465"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3" name="Freeform 292"/>
                  <p:cNvSpPr>
                    <a:spLocks/>
                  </p:cNvSpPr>
                  <p:nvPr/>
                </p:nvSpPr>
                <p:spPr bwMode="auto">
                  <a:xfrm>
                    <a:off x="951726" y="3930415"/>
                    <a:ext cx="1039168" cy="768480"/>
                  </a:xfrm>
                  <a:custGeom>
                    <a:avLst/>
                    <a:gdLst>
                      <a:gd name="T0" fmla="*/ 8 w 453"/>
                      <a:gd name="T1" fmla="*/ 335 h 335"/>
                      <a:gd name="T2" fmla="*/ 453 w 453"/>
                      <a:gd name="T3" fmla="*/ 12 h 335"/>
                      <a:gd name="T4" fmla="*/ 445 w 453"/>
                      <a:gd name="T5" fmla="*/ 0 h 335"/>
                      <a:gd name="T6" fmla="*/ 0 w 453"/>
                      <a:gd name="T7" fmla="*/ 322 h 335"/>
                      <a:gd name="T8" fmla="*/ 8 w 453"/>
                      <a:gd name="T9" fmla="*/ 335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335">
                        <a:moveTo>
                          <a:pt x="8" y="335"/>
                        </a:moveTo>
                        <a:lnTo>
                          <a:pt x="453" y="12"/>
                        </a:lnTo>
                        <a:lnTo>
                          <a:pt x="445" y="0"/>
                        </a:lnTo>
                        <a:lnTo>
                          <a:pt x="0" y="322"/>
                        </a:lnTo>
                        <a:lnTo>
                          <a:pt x="8" y="3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4" name="Freeform 294"/>
                  <p:cNvSpPr>
                    <a:spLocks/>
                  </p:cNvSpPr>
                  <p:nvPr/>
                </p:nvSpPr>
                <p:spPr bwMode="auto">
                  <a:xfrm>
                    <a:off x="1963366" y="2092948"/>
                    <a:ext cx="628547" cy="1855820"/>
                  </a:xfrm>
                  <a:custGeom>
                    <a:avLst/>
                    <a:gdLst>
                      <a:gd name="T0" fmla="*/ 16 w 274"/>
                      <a:gd name="T1" fmla="*/ 809 h 809"/>
                      <a:gd name="T2" fmla="*/ 274 w 274"/>
                      <a:gd name="T3" fmla="*/ 4 h 809"/>
                      <a:gd name="T4" fmla="*/ 261 w 274"/>
                      <a:gd name="T5" fmla="*/ 0 h 809"/>
                      <a:gd name="T6" fmla="*/ 0 w 274"/>
                      <a:gd name="T7" fmla="*/ 805 h 809"/>
                      <a:gd name="T8" fmla="*/ 16 w 274"/>
                      <a:gd name="T9" fmla="*/ 809 h 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 h="809">
                        <a:moveTo>
                          <a:pt x="16" y="809"/>
                        </a:moveTo>
                        <a:lnTo>
                          <a:pt x="274" y="4"/>
                        </a:lnTo>
                        <a:lnTo>
                          <a:pt x="261" y="0"/>
                        </a:lnTo>
                        <a:lnTo>
                          <a:pt x="0" y="805"/>
                        </a:lnTo>
                        <a:lnTo>
                          <a:pt x="16" y="8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5" name="Freeform 296"/>
                  <p:cNvSpPr>
                    <a:spLocks/>
                  </p:cNvSpPr>
                  <p:nvPr/>
                </p:nvSpPr>
                <p:spPr bwMode="auto">
                  <a:xfrm>
                    <a:off x="1972542" y="2758198"/>
                    <a:ext cx="1536958" cy="1199746"/>
                  </a:xfrm>
                  <a:custGeom>
                    <a:avLst/>
                    <a:gdLst>
                      <a:gd name="T0" fmla="*/ 657 w 670"/>
                      <a:gd name="T1" fmla="*/ 0 h 523"/>
                      <a:gd name="T2" fmla="*/ 0 w 670"/>
                      <a:gd name="T3" fmla="*/ 511 h 523"/>
                      <a:gd name="T4" fmla="*/ 8 w 670"/>
                      <a:gd name="T5" fmla="*/ 523 h 523"/>
                      <a:gd name="T6" fmla="*/ 670 w 670"/>
                      <a:gd name="T7" fmla="*/ 12 h 523"/>
                      <a:gd name="T8" fmla="*/ 657 w 670"/>
                      <a:gd name="T9" fmla="*/ 0 h 5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0" h="523">
                        <a:moveTo>
                          <a:pt x="657" y="0"/>
                        </a:moveTo>
                        <a:lnTo>
                          <a:pt x="0" y="511"/>
                        </a:lnTo>
                        <a:lnTo>
                          <a:pt x="8" y="523"/>
                        </a:lnTo>
                        <a:lnTo>
                          <a:pt x="670" y="12"/>
                        </a:lnTo>
                        <a:lnTo>
                          <a:pt x="6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6" name="Freeform 310"/>
                  <p:cNvSpPr>
                    <a:spLocks/>
                  </p:cNvSpPr>
                  <p:nvPr/>
                </p:nvSpPr>
                <p:spPr bwMode="auto">
                  <a:xfrm>
                    <a:off x="1935839" y="3939591"/>
                    <a:ext cx="64231" cy="1619541"/>
                  </a:xfrm>
                  <a:custGeom>
                    <a:avLst/>
                    <a:gdLst>
                      <a:gd name="T0" fmla="*/ 12 w 28"/>
                      <a:gd name="T1" fmla="*/ 0 h 706"/>
                      <a:gd name="T2" fmla="*/ 0 w 28"/>
                      <a:gd name="T3" fmla="*/ 706 h 706"/>
                      <a:gd name="T4" fmla="*/ 12 w 28"/>
                      <a:gd name="T5" fmla="*/ 706 h 706"/>
                      <a:gd name="T6" fmla="*/ 28 w 28"/>
                      <a:gd name="T7" fmla="*/ 0 h 706"/>
                      <a:gd name="T8" fmla="*/ 12 w 28"/>
                      <a:gd name="T9" fmla="*/ 0 h 7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706">
                        <a:moveTo>
                          <a:pt x="12" y="0"/>
                        </a:moveTo>
                        <a:lnTo>
                          <a:pt x="0" y="706"/>
                        </a:lnTo>
                        <a:lnTo>
                          <a:pt x="12" y="706"/>
                        </a:lnTo>
                        <a:lnTo>
                          <a:pt x="28"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37" name="Freeform 288"/>
                  <p:cNvSpPr>
                    <a:spLocks/>
                  </p:cNvSpPr>
                  <p:nvPr/>
                </p:nvSpPr>
                <p:spPr bwMode="auto">
                  <a:xfrm rot="2716992">
                    <a:off x="1222407" y="2842433"/>
                    <a:ext cx="1210800" cy="792839"/>
                  </a:xfrm>
                  <a:custGeom>
                    <a:avLst/>
                    <a:gdLst>
                      <a:gd name="T0" fmla="*/ 0 w 629"/>
                      <a:gd name="T1" fmla="*/ 12 h 412"/>
                      <a:gd name="T2" fmla="*/ 621 w 629"/>
                      <a:gd name="T3" fmla="*/ 412 h 412"/>
                      <a:gd name="T4" fmla="*/ 629 w 629"/>
                      <a:gd name="T5" fmla="*/ 400 h 412"/>
                      <a:gd name="T6" fmla="*/ 8 w 629"/>
                      <a:gd name="T7" fmla="*/ 0 h 412"/>
                      <a:gd name="T8" fmla="*/ 0 w 629"/>
                      <a:gd name="T9" fmla="*/ 12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9" h="412">
                        <a:moveTo>
                          <a:pt x="0" y="12"/>
                        </a:moveTo>
                        <a:lnTo>
                          <a:pt x="621" y="412"/>
                        </a:lnTo>
                        <a:lnTo>
                          <a:pt x="629" y="400"/>
                        </a:lnTo>
                        <a:lnTo>
                          <a:pt x="8"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grpSp>
            <p:nvGrpSpPr>
              <p:cNvPr id="97" name="Group 20"/>
              <p:cNvGrpSpPr>
                <a:grpSpLocks/>
              </p:cNvGrpSpPr>
              <p:nvPr userDrawn="1"/>
            </p:nvGrpSpPr>
            <p:grpSpPr bwMode="auto">
              <a:xfrm>
                <a:off x="2846332" y="3737373"/>
                <a:ext cx="379188" cy="379174"/>
                <a:chOff x="3825687" y="3454603"/>
                <a:chExt cx="444977" cy="446441"/>
              </a:xfrm>
            </p:grpSpPr>
            <p:sp>
              <p:nvSpPr>
                <p:cNvPr id="127" name="Oval 126"/>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28"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98" name="Group 64"/>
              <p:cNvGrpSpPr>
                <a:grpSpLocks/>
              </p:cNvGrpSpPr>
              <p:nvPr userDrawn="1"/>
            </p:nvGrpSpPr>
            <p:grpSpPr bwMode="auto">
              <a:xfrm>
                <a:off x="2562954" y="2860279"/>
                <a:ext cx="379188" cy="379174"/>
                <a:chOff x="3825687" y="3454603"/>
                <a:chExt cx="444977" cy="446441"/>
              </a:xfrm>
            </p:grpSpPr>
            <p:sp>
              <p:nvSpPr>
                <p:cNvPr id="125" name="Oval 124"/>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26"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99" name="Group 67"/>
              <p:cNvGrpSpPr>
                <a:grpSpLocks/>
              </p:cNvGrpSpPr>
              <p:nvPr userDrawn="1"/>
            </p:nvGrpSpPr>
            <p:grpSpPr bwMode="auto">
              <a:xfrm>
                <a:off x="1785689" y="2381250"/>
                <a:ext cx="379188" cy="379175"/>
                <a:chOff x="3825687" y="3454603"/>
                <a:chExt cx="444977" cy="446441"/>
              </a:xfrm>
            </p:grpSpPr>
            <p:sp>
              <p:nvSpPr>
                <p:cNvPr id="123" name="Oval 122"/>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24"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0" name="Group 70"/>
              <p:cNvGrpSpPr>
                <a:grpSpLocks/>
              </p:cNvGrpSpPr>
              <p:nvPr userDrawn="1"/>
            </p:nvGrpSpPr>
            <p:grpSpPr bwMode="auto">
              <a:xfrm>
                <a:off x="1065100" y="2742883"/>
                <a:ext cx="377837" cy="380524"/>
                <a:chOff x="3825687" y="3454603"/>
                <a:chExt cx="444977" cy="446441"/>
              </a:xfrm>
            </p:grpSpPr>
            <p:sp>
              <p:nvSpPr>
                <p:cNvPr id="121" name="Oval 120"/>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22"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1" name="Group 73"/>
              <p:cNvGrpSpPr>
                <a:grpSpLocks/>
              </p:cNvGrpSpPr>
              <p:nvPr userDrawn="1"/>
            </p:nvGrpSpPr>
            <p:grpSpPr bwMode="auto">
              <a:xfrm>
                <a:off x="474054" y="3551160"/>
                <a:ext cx="377837" cy="379174"/>
                <a:chOff x="3825687" y="3454603"/>
                <a:chExt cx="444977" cy="446441"/>
              </a:xfrm>
            </p:grpSpPr>
            <p:sp>
              <p:nvSpPr>
                <p:cNvPr id="119" name="Oval 118"/>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20"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2" name="Group 76"/>
              <p:cNvGrpSpPr>
                <a:grpSpLocks/>
              </p:cNvGrpSpPr>
              <p:nvPr userDrawn="1"/>
            </p:nvGrpSpPr>
            <p:grpSpPr bwMode="auto">
              <a:xfrm>
                <a:off x="495644" y="4397216"/>
                <a:ext cx="377837" cy="379175"/>
                <a:chOff x="3825687" y="3454603"/>
                <a:chExt cx="444977" cy="446441"/>
              </a:xfrm>
            </p:grpSpPr>
            <p:sp>
              <p:nvSpPr>
                <p:cNvPr id="117" name="Oval 116"/>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18"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3" name="Group 79"/>
              <p:cNvGrpSpPr>
                <a:grpSpLocks/>
              </p:cNvGrpSpPr>
              <p:nvPr userDrawn="1"/>
            </p:nvGrpSpPr>
            <p:grpSpPr bwMode="auto">
              <a:xfrm>
                <a:off x="2423966" y="4565890"/>
                <a:ext cx="377837" cy="379174"/>
                <a:chOff x="3825687" y="3454603"/>
                <a:chExt cx="444977" cy="446441"/>
              </a:xfrm>
            </p:grpSpPr>
            <p:sp>
              <p:nvSpPr>
                <p:cNvPr id="113" name="Oval 112"/>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14"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4" name="Group 82"/>
              <p:cNvGrpSpPr>
                <a:grpSpLocks/>
              </p:cNvGrpSpPr>
              <p:nvPr userDrawn="1"/>
            </p:nvGrpSpPr>
            <p:grpSpPr bwMode="auto">
              <a:xfrm>
                <a:off x="1274260" y="5109686"/>
                <a:ext cx="379186" cy="379175"/>
                <a:chOff x="3825687" y="3454603"/>
                <a:chExt cx="444977" cy="446441"/>
              </a:xfrm>
            </p:grpSpPr>
            <p:sp>
              <p:nvSpPr>
                <p:cNvPr id="111" name="Oval 110"/>
                <p:cNvSpPr/>
                <p:nvPr/>
              </p:nvSpPr>
              <p:spPr bwMode="auto">
                <a:xfrm>
                  <a:off x="3825687" y="3454603"/>
                  <a:ext cx="444977" cy="446441"/>
                </a:xfrm>
                <a:prstGeom prst="ellipse">
                  <a:avLst/>
                </a:prstGeom>
                <a:gradFill flip="none" rotWithShape="1">
                  <a:gsLst>
                    <a:gs pos="0">
                      <a:schemeClr val="bg1">
                        <a:lumMod val="85000"/>
                      </a:schemeClr>
                    </a:gs>
                    <a:gs pos="50000">
                      <a:srgbClr val="FFFFFF"/>
                    </a:gs>
                  </a:gsLst>
                  <a:lin ang="3000000" scaled="0"/>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Arial"/>
                    <a:ea typeface="+mn-ea"/>
                    <a:cs typeface="+mn-cs"/>
                  </a:endParaRPr>
                </a:p>
              </p:txBody>
            </p:sp>
            <p:sp>
              <p:nvSpPr>
                <p:cNvPr id="112" name="Freeform 45"/>
                <p:cNvSpPr>
                  <a:spLocks/>
                </p:cNvSpPr>
                <p:nvPr/>
              </p:nvSpPr>
              <p:spPr bwMode="auto">
                <a:xfrm>
                  <a:off x="3827061" y="3456167"/>
                  <a:ext cx="442228" cy="443312"/>
                </a:xfrm>
                <a:custGeom>
                  <a:avLst/>
                  <a:gdLst>
                    <a:gd name="T0" fmla="*/ 2147483647 w 227"/>
                    <a:gd name="T1" fmla="*/ 2147483647 h 227"/>
                    <a:gd name="T2" fmla="*/ 2147483647 w 227"/>
                    <a:gd name="T3" fmla="*/ 2147483647 h 227"/>
                    <a:gd name="T4" fmla="*/ 2147483647 w 227"/>
                    <a:gd name="T5" fmla="*/ 2147483647 h 227"/>
                    <a:gd name="T6" fmla="*/ 2147483647 w 227"/>
                    <a:gd name="T7" fmla="*/ 2147483647 h 227"/>
                    <a:gd name="T8" fmla="*/ 2147483647 w 227"/>
                    <a:gd name="T9" fmla="*/ 214748364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27">
                      <a:moveTo>
                        <a:pt x="57" y="31"/>
                      </a:moveTo>
                      <a:cubicBezTo>
                        <a:pt x="103" y="0"/>
                        <a:pt x="165" y="12"/>
                        <a:pt x="196" y="57"/>
                      </a:cubicBezTo>
                      <a:cubicBezTo>
                        <a:pt x="227" y="103"/>
                        <a:pt x="215" y="165"/>
                        <a:pt x="170" y="196"/>
                      </a:cubicBezTo>
                      <a:cubicBezTo>
                        <a:pt x="124" y="227"/>
                        <a:pt x="62" y="216"/>
                        <a:pt x="31" y="170"/>
                      </a:cubicBezTo>
                      <a:cubicBezTo>
                        <a:pt x="0" y="124"/>
                        <a:pt x="12" y="62"/>
                        <a:pt x="57" y="31"/>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nvGrpSpPr>
              <p:cNvPr id="105" name="Group 85"/>
              <p:cNvGrpSpPr>
                <a:grpSpLocks/>
              </p:cNvGrpSpPr>
              <p:nvPr/>
            </p:nvGrpSpPr>
            <p:grpSpPr bwMode="auto">
              <a:xfrm>
                <a:off x="1175752" y="3688796"/>
                <a:ext cx="634227" cy="634206"/>
                <a:chOff x="3779912" y="2492896"/>
                <a:chExt cx="444821" cy="444821"/>
              </a:xfrm>
            </p:grpSpPr>
            <p:sp>
              <p:nvSpPr>
                <p:cNvPr id="109" name="Oval 108"/>
                <p:cNvSpPr/>
                <p:nvPr/>
              </p:nvSpPr>
              <p:spPr>
                <a:xfrm>
                  <a:off x="3779912" y="2492896"/>
                  <a:ext cx="444821" cy="444821"/>
                </a:xfrm>
                <a:prstGeom prst="ellipse">
                  <a:avLst/>
                </a:prstGeom>
                <a:solidFill>
                  <a:schemeClr val="bg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sp>
              <p:nvSpPr>
                <p:cNvPr id="110" name="Freeform 83"/>
                <p:cNvSpPr>
                  <a:spLocks/>
                </p:cNvSpPr>
                <p:nvPr/>
              </p:nvSpPr>
              <p:spPr bwMode="auto">
                <a:xfrm>
                  <a:off x="3784041" y="2496231"/>
                  <a:ext cx="436563" cy="438150"/>
                </a:xfrm>
                <a:custGeom>
                  <a:avLst/>
                  <a:gdLst>
                    <a:gd name="T0" fmla="*/ 2147483647 w 305"/>
                    <a:gd name="T1" fmla="*/ 2147483647 h 305"/>
                    <a:gd name="T2" fmla="*/ 2147483647 w 305"/>
                    <a:gd name="T3" fmla="*/ 2147483647 h 305"/>
                    <a:gd name="T4" fmla="*/ 2147483647 w 305"/>
                    <a:gd name="T5" fmla="*/ 2147483647 h 305"/>
                    <a:gd name="T6" fmla="*/ 2147483647 w 305"/>
                    <a:gd name="T7" fmla="*/ 2147483647 h 305"/>
                    <a:gd name="T8" fmla="*/ 2147483647 w 305"/>
                    <a:gd name="T9" fmla="*/ 2147483647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 h="305">
                      <a:moveTo>
                        <a:pt x="22" y="112"/>
                      </a:moveTo>
                      <a:cubicBezTo>
                        <a:pt x="45" y="40"/>
                        <a:pt x="121" y="0"/>
                        <a:pt x="193" y="22"/>
                      </a:cubicBezTo>
                      <a:cubicBezTo>
                        <a:pt x="265" y="45"/>
                        <a:pt x="305" y="121"/>
                        <a:pt x="283" y="193"/>
                      </a:cubicBezTo>
                      <a:cubicBezTo>
                        <a:pt x="260" y="265"/>
                        <a:pt x="184" y="305"/>
                        <a:pt x="112" y="283"/>
                      </a:cubicBezTo>
                      <a:cubicBezTo>
                        <a:pt x="40" y="260"/>
                        <a:pt x="0" y="184"/>
                        <a:pt x="22" y="112"/>
                      </a:cubicBezTo>
                      <a:close/>
                    </a:path>
                  </a:pathLst>
                </a:custGeom>
                <a:solidFill>
                  <a:srgbClr val="887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grpSp>
        <p:sp>
          <p:nvSpPr>
            <p:cNvPr id="95" name="Rectangle 94"/>
            <p:cNvSpPr/>
            <p:nvPr userDrawn="1"/>
          </p:nvSpPr>
          <p:spPr>
            <a:xfrm rot="18681383">
              <a:off x="678880" y="2054942"/>
              <a:ext cx="5925301" cy="10800"/>
            </a:xfrm>
            <a:prstGeom prst="rect">
              <a:avLst/>
            </a:prstGeom>
            <a:solidFill>
              <a:srgbClr val="887799">
                <a:alpha val="52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84" name="Group 183"/>
          <p:cNvGrpSpPr/>
          <p:nvPr/>
        </p:nvGrpSpPr>
        <p:grpSpPr>
          <a:xfrm>
            <a:off x="1286406" y="3795711"/>
            <a:ext cx="367268" cy="378474"/>
            <a:chOff x="1268525" y="2494901"/>
            <a:chExt cx="762973" cy="786252"/>
          </a:xfrm>
        </p:grpSpPr>
        <p:sp>
          <p:nvSpPr>
            <p:cNvPr id="185" name="Freeform 99"/>
            <p:cNvSpPr>
              <a:spLocks noEditPoints="1"/>
            </p:cNvSpPr>
            <p:nvPr/>
          </p:nvSpPr>
          <p:spPr bwMode="auto">
            <a:xfrm>
              <a:off x="1296778" y="2828635"/>
              <a:ext cx="678199" cy="452518"/>
            </a:xfrm>
            <a:custGeom>
              <a:avLst/>
              <a:gdLst>
                <a:gd name="T0" fmla="*/ 2147483647 w 133"/>
                <a:gd name="T1" fmla="*/ 2147483647 h 88"/>
                <a:gd name="T2" fmla="*/ 2147483647 w 133"/>
                <a:gd name="T3" fmla="*/ 2147483647 h 88"/>
                <a:gd name="T4" fmla="*/ 0 w 133"/>
                <a:gd name="T5" fmla="*/ 2147483647 h 88"/>
                <a:gd name="T6" fmla="*/ 2147483647 w 133"/>
                <a:gd name="T7" fmla="*/ 2147483647 h 88"/>
                <a:gd name="T8" fmla="*/ 2147483647 w 133"/>
                <a:gd name="T9" fmla="*/ 2147483647 h 88"/>
                <a:gd name="T10" fmla="*/ 2147483647 w 133"/>
                <a:gd name="T11" fmla="*/ 2147483647 h 88"/>
                <a:gd name="T12" fmla="*/ 2147483647 w 133"/>
                <a:gd name="T13" fmla="*/ 2147483647 h 88"/>
                <a:gd name="T14" fmla="*/ 2147483647 w 133"/>
                <a:gd name="T15" fmla="*/ 0 h 88"/>
                <a:gd name="T16" fmla="*/ 2147483647 w 133"/>
                <a:gd name="T17" fmla="*/ 0 h 88"/>
                <a:gd name="T18" fmla="*/ 2147483647 w 133"/>
                <a:gd name="T19" fmla="*/ 2147483647 h 88"/>
                <a:gd name="T20" fmla="*/ 2147483647 w 133"/>
                <a:gd name="T21" fmla="*/ 2147483647 h 88"/>
                <a:gd name="T22" fmla="*/ 2147483647 w 133"/>
                <a:gd name="T23" fmla="*/ 2147483647 h 88"/>
                <a:gd name="T24" fmla="*/ 2147483647 w 133"/>
                <a:gd name="T25" fmla="*/ 2147483647 h 88"/>
                <a:gd name="T26" fmla="*/ 2147483647 w 133"/>
                <a:gd name="T27" fmla="*/ 2147483647 h 88"/>
                <a:gd name="T28" fmla="*/ 2147483647 w 133"/>
                <a:gd name="T29" fmla="*/ 2147483647 h 88"/>
                <a:gd name="T30" fmla="*/ 2147483647 w 133"/>
                <a:gd name="T31" fmla="*/ 2147483647 h 88"/>
                <a:gd name="T32" fmla="*/ 2147483647 w 133"/>
                <a:gd name="T33" fmla="*/ 2147483647 h 88"/>
                <a:gd name="T34" fmla="*/ 2147483647 w 133"/>
                <a:gd name="T35" fmla="*/ 2147483647 h 88"/>
                <a:gd name="T36" fmla="*/ 2147483647 w 133"/>
                <a:gd name="T37" fmla="*/ 2147483647 h 88"/>
                <a:gd name="T38" fmla="*/ 2147483647 w 133"/>
                <a:gd name="T39" fmla="*/ 2147483647 h 88"/>
                <a:gd name="T40" fmla="*/ 2147483647 w 133"/>
                <a:gd name="T41" fmla="*/ 2147483647 h 88"/>
                <a:gd name="T42" fmla="*/ 2147483647 w 133"/>
                <a:gd name="T43" fmla="*/ 2147483647 h 88"/>
                <a:gd name="T44" fmla="*/ 2147483647 w 133"/>
                <a:gd name="T45" fmla="*/ 2147483647 h 88"/>
                <a:gd name="T46" fmla="*/ 2147483647 w 133"/>
                <a:gd name="T47" fmla="*/ 2147483647 h 88"/>
                <a:gd name="T48" fmla="*/ 2147483647 w 133"/>
                <a:gd name="T49" fmla="*/ 2147483647 h 88"/>
                <a:gd name="T50" fmla="*/ 2147483647 w 133"/>
                <a:gd name="T51" fmla="*/ 2147483647 h 88"/>
                <a:gd name="T52" fmla="*/ 2147483647 w 133"/>
                <a:gd name="T53" fmla="*/ 2147483647 h 88"/>
                <a:gd name="T54" fmla="*/ 2147483647 w 133"/>
                <a:gd name="T55" fmla="*/ 2147483647 h 88"/>
                <a:gd name="T56" fmla="*/ 2147483647 w 133"/>
                <a:gd name="T57" fmla="*/ 2147483647 h 88"/>
                <a:gd name="T58" fmla="*/ 2147483647 w 133"/>
                <a:gd name="T59" fmla="*/ 2147483647 h 88"/>
                <a:gd name="T60" fmla="*/ 2147483647 w 133"/>
                <a:gd name="T61" fmla="*/ 2147483647 h 88"/>
                <a:gd name="T62" fmla="*/ 2147483647 w 133"/>
                <a:gd name="T63" fmla="*/ 2147483647 h 88"/>
                <a:gd name="T64" fmla="*/ 2147483647 w 133"/>
                <a:gd name="T65" fmla="*/ 2147483647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3" h="88">
                  <a:moveTo>
                    <a:pt x="26" y="77"/>
                  </a:moveTo>
                  <a:cubicBezTo>
                    <a:pt x="26" y="76"/>
                    <a:pt x="26" y="76"/>
                    <a:pt x="26" y="76"/>
                  </a:cubicBezTo>
                  <a:cubicBezTo>
                    <a:pt x="0" y="19"/>
                    <a:pt x="0" y="19"/>
                    <a:pt x="0" y="19"/>
                  </a:cubicBezTo>
                  <a:cubicBezTo>
                    <a:pt x="0" y="19"/>
                    <a:pt x="1" y="19"/>
                    <a:pt x="2" y="19"/>
                  </a:cubicBezTo>
                  <a:cubicBezTo>
                    <a:pt x="3" y="19"/>
                    <a:pt x="5" y="19"/>
                    <a:pt x="6" y="19"/>
                  </a:cubicBezTo>
                  <a:cubicBezTo>
                    <a:pt x="29" y="69"/>
                    <a:pt x="29" y="69"/>
                    <a:pt x="29" y="69"/>
                  </a:cubicBezTo>
                  <a:cubicBezTo>
                    <a:pt x="55" y="5"/>
                    <a:pt x="55" y="5"/>
                    <a:pt x="55" y="5"/>
                  </a:cubicBezTo>
                  <a:cubicBezTo>
                    <a:pt x="74" y="0"/>
                    <a:pt x="74" y="0"/>
                    <a:pt x="74" y="0"/>
                  </a:cubicBezTo>
                  <a:cubicBezTo>
                    <a:pt x="75" y="0"/>
                    <a:pt x="75" y="0"/>
                    <a:pt x="75" y="0"/>
                  </a:cubicBezTo>
                  <a:cubicBezTo>
                    <a:pt x="105" y="77"/>
                    <a:pt x="105" y="77"/>
                    <a:pt x="105" y="77"/>
                  </a:cubicBezTo>
                  <a:cubicBezTo>
                    <a:pt x="127" y="77"/>
                    <a:pt x="127" y="77"/>
                    <a:pt x="127" y="77"/>
                  </a:cubicBezTo>
                  <a:cubicBezTo>
                    <a:pt x="127" y="9"/>
                    <a:pt x="127" y="9"/>
                    <a:pt x="127" y="9"/>
                  </a:cubicBezTo>
                  <a:cubicBezTo>
                    <a:pt x="128" y="9"/>
                    <a:pt x="129" y="9"/>
                    <a:pt x="130" y="9"/>
                  </a:cubicBezTo>
                  <a:cubicBezTo>
                    <a:pt x="131" y="9"/>
                    <a:pt x="132" y="9"/>
                    <a:pt x="133" y="9"/>
                  </a:cubicBezTo>
                  <a:cubicBezTo>
                    <a:pt x="133" y="77"/>
                    <a:pt x="133" y="77"/>
                    <a:pt x="133" y="77"/>
                  </a:cubicBezTo>
                  <a:cubicBezTo>
                    <a:pt x="133" y="79"/>
                    <a:pt x="133" y="79"/>
                    <a:pt x="133" y="79"/>
                  </a:cubicBezTo>
                  <a:cubicBezTo>
                    <a:pt x="133" y="88"/>
                    <a:pt x="133" y="88"/>
                    <a:pt x="133" y="88"/>
                  </a:cubicBezTo>
                  <a:cubicBezTo>
                    <a:pt x="3" y="88"/>
                    <a:pt x="3" y="88"/>
                    <a:pt x="3" y="88"/>
                  </a:cubicBezTo>
                  <a:cubicBezTo>
                    <a:pt x="3" y="77"/>
                    <a:pt x="3" y="77"/>
                    <a:pt x="3" y="77"/>
                  </a:cubicBezTo>
                  <a:lnTo>
                    <a:pt x="26" y="77"/>
                  </a:lnTo>
                  <a:close/>
                  <a:moveTo>
                    <a:pt x="94" y="77"/>
                  </a:moveTo>
                  <a:cubicBezTo>
                    <a:pt x="86" y="56"/>
                    <a:pt x="86" y="56"/>
                    <a:pt x="86" y="56"/>
                  </a:cubicBezTo>
                  <a:cubicBezTo>
                    <a:pt x="38" y="77"/>
                    <a:pt x="38" y="77"/>
                    <a:pt x="38" y="77"/>
                  </a:cubicBezTo>
                  <a:lnTo>
                    <a:pt x="94" y="77"/>
                  </a:lnTo>
                  <a:close/>
                  <a:moveTo>
                    <a:pt x="80" y="43"/>
                  </a:moveTo>
                  <a:cubicBezTo>
                    <a:pt x="69" y="14"/>
                    <a:pt x="69" y="14"/>
                    <a:pt x="69" y="14"/>
                  </a:cubicBezTo>
                  <a:cubicBezTo>
                    <a:pt x="62" y="16"/>
                    <a:pt x="62" y="16"/>
                    <a:pt x="62" y="16"/>
                  </a:cubicBezTo>
                  <a:cubicBezTo>
                    <a:pt x="56" y="31"/>
                    <a:pt x="56" y="31"/>
                    <a:pt x="56" y="31"/>
                  </a:cubicBezTo>
                  <a:lnTo>
                    <a:pt x="80" y="43"/>
                  </a:lnTo>
                  <a:close/>
                  <a:moveTo>
                    <a:pt x="54" y="36"/>
                  </a:moveTo>
                  <a:cubicBezTo>
                    <a:pt x="41" y="69"/>
                    <a:pt x="41" y="69"/>
                    <a:pt x="41" y="69"/>
                  </a:cubicBezTo>
                  <a:cubicBezTo>
                    <a:pt x="83" y="50"/>
                    <a:pt x="83" y="50"/>
                    <a:pt x="83" y="50"/>
                  </a:cubicBezTo>
                  <a:lnTo>
                    <a:pt x="5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86" name="Freeform 100"/>
            <p:cNvSpPr>
              <a:spLocks noEditPoints="1"/>
            </p:cNvSpPr>
            <p:nvPr/>
          </p:nvSpPr>
          <p:spPr bwMode="auto">
            <a:xfrm>
              <a:off x="1844991" y="2494901"/>
              <a:ext cx="186507" cy="373327"/>
            </a:xfrm>
            <a:custGeom>
              <a:avLst/>
              <a:gdLst>
                <a:gd name="T0" fmla="*/ 2147483647 w 37"/>
                <a:gd name="T1" fmla="*/ 2147483647 h 74"/>
                <a:gd name="T2" fmla="*/ 2147483647 w 37"/>
                <a:gd name="T3" fmla="*/ 2147483647 h 74"/>
                <a:gd name="T4" fmla="*/ 2147483647 w 37"/>
                <a:gd name="T5" fmla="*/ 2147483647 h 74"/>
                <a:gd name="T6" fmla="*/ 2147483647 w 37"/>
                <a:gd name="T7" fmla="*/ 2147483647 h 74"/>
                <a:gd name="T8" fmla="*/ 2147483647 w 37"/>
                <a:gd name="T9" fmla="*/ 2147483647 h 74"/>
                <a:gd name="T10" fmla="*/ 2147483647 w 37"/>
                <a:gd name="T11" fmla="*/ 2147483647 h 74"/>
                <a:gd name="T12" fmla="*/ 2147483647 w 37"/>
                <a:gd name="T13" fmla="*/ 2147483647 h 74"/>
                <a:gd name="T14" fmla="*/ 2147483647 w 37"/>
                <a:gd name="T15" fmla="*/ 2147483647 h 74"/>
                <a:gd name="T16" fmla="*/ 2147483647 w 37"/>
                <a:gd name="T17" fmla="*/ 2147483647 h 74"/>
                <a:gd name="T18" fmla="*/ 2147483647 w 37"/>
                <a:gd name="T19" fmla="*/ 2147483647 h 74"/>
                <a:gd name="T20" fmla="*/ 2147483647 w 37"/>
                <a:gd name="T21" fmla="*/ 2147483647 h 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74">
                  <a:moveTo>
                    <a:pt x="26" y="72"/>
                  </a:moveTo>
                  <a:cubicBezTo>
                    <a:pt x="19" y="74"/>
                    <a:pt x="17" y="70"/>
                    <a:pt x="15" y="65"/>
                  </a:cubicBezTo>
                  <a:cubicBezTo>
                    <a:pt x="11" y="52"/>
                    <a:pt x="6" y="38"/>
                    <a:pt x="2" y="24"/>
                  </a:cubicBezTo>
                  <a:cubicBezTo>
                    <a:pt x="0" y="17"/>
                    <a:pt x="4" y="9"/>
                    <a:pt x="11" y="7"/>
                  </a:cubicBezTo>
                  <a:cubicBezTo>
                    <a:pt x="37" y="0"/>
                    <a:pt x="36" y="42"/>
                    <a:pt x="32" y="59"/>
                  </a:cubicBezTo>
                  <a:cubicBezTo>
                    <a:pt x="31" y="66"/>
                    <a:pt x="28" y="71"/>
                    <a:pt x="26" y="72"/>
                  </a:cubicBezTo>
                  <a:close/>
                  <a:moveTo>
                    <a:pt x="17" y="14"/>
                  </a:moveTo>
                  <a:cubicBezTo>
                    <a:pt x="22" y="14"/>
                    <a:pt x="26" y="18"/>
                    <a:pt x="26" y="23"/>
                  </a:cubicBezTo>
                  <a:cubicBezTo>
                    <a:pt x="26" y="28"/>
                    <a:pt x="22" y="32"/>
                    <a:pt x="17" y="32"/>
                  </a:cubicBezTo>
                  <a:cubicBezTo>
                    <a:pt x="12" y="32"/>
                    <a:pt x="8" y="28"/>
                    <a:pt x="8" y="23"/>
                  </a:cubicBezTo>
                  <a:cubicBezTo>
                    <a:pt x="8" y="18"/>
                    <a:pt x="12" y="14"/>
                    <a:pt x="1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sp>
          <p:nvSpPr>
            <p:cNvPr id="187" name="Freeform 101"/>
            <p:cNvSpPr>
              <a:spLocks/>
            </p:cNvSpPr>
            <p:nvPr/>
          </p:nvSpPr>
          <p:spPr bwMode="auto">
            <a:xfrm>
              <a:off x="1268525" y="2664584"/>
              <a:ext cx="655593" cy="248885"/>
            </a:xfrm>
            <a:custGeom>
              <a:avLst/>
              <a:gdLst>
                <a:gd name="T0" fmla="*/ 2147483647 w 129"/>
                <a:gd name="T1" fmla="*/ 2147483647 h 48"/>
                <a:gd name="T2" fmla="*/ 2147483647 w 129"/>
                <a:gd name="T3" fmla="*/ 2147483647 h 48"/>
                <a:gd name="T4" fmla="*/ 2147483647 w 129"/>
                <a:gd name="T5" fmla="*/ 2147483647 h 48"/>
                <a:gd name="T6" fmla="*/ 2147483647 w 129"/>
                <a:gd name="T7" fmla="*/ 2147483647 h 48"/>
                <a:gd name="T8" fmla="*/ 2147483647 w 129"/>
                <a:gd name="T9" fmla="*/ 2147483647 h 48"/>
                <a:gd name="T10" fmla="*/ 2147483647 w 129"/>
                <a:gd name="T11" fmla="*/ 2147483647 h 48"/>
                <a:gd name="T12" fmla="*/ 2147483647 w 129"/>
                <a:gd name="T13" fmla="*/ 2147483647 h 48"/>
                <a:gd name="T14" fmla="*/ 2147483647 w 129"/>
                <a:gd name="T15" fmla="*/ 2147483647 h 48"/>
                <a:gd name="T16" fmla="*/ 2147483647 w 129"/>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48">
                  <a:moveTo>
                    <a:pt x="4" y="34"/>
                  </a:moveTo>
                  <a:cubicBezTo>
                    <a:pt x="121" y="1"/>
                    <a:pt x="121" y="1"/>
                    <a:pt x="121" y="1"/>
                  </a:cubicBezTo>
                  <a:cubicBezTo>
                    <a:pt x="124" y="0"/>
                    <a:pt x="127" y="1"/>
                    <a:pt x="128" y="4"/>
                  </a:cubicBezTo>
                  <a:cubicBezTo>
                    <a:pt x="128" y="7"/>
                    <a:pt x="128" y="7"/>
                    <a:pt x="128" y="7"/>
                  </a:cubicBezTo>
                  <a:cubicBezTo>
                    <a:pt x="129" y="10"/>
                    <a:pt x="128" y="13"/>
                    <a:pt x="125" y="14"/>
                  </a:cubicBezTo>
                  <a:cubicBezTo>
                    <a:pt x="8" y="47"/>
                    <a:pt x="8" y="47"/>
                    <a:pt x="8" y="47"/>
                  </a:cubicBezTo>
                  <a:cubicBezTo>
                    <a:pt x="5" y="48"/>
                    <a:pt x="2" y="47"/>
                    <a:pt x="2" y="44"/>
                  </a:cubicBezTo>
                  <a:cubicBezTo>
                    <a:pt x="1" y="41"/>
                    <a:pt x="1" y="41"/>
                    <a:pt x="1" y="41"/>
                  </a:cubicBezTo>
                  <a:cubicBezTo>
                    <a:pt x="0" y="38"/>
                    <a:pt x="2" y="35"/>
                    <a:pt x="4"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6166"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a:ea typeface="ＭＳ Ｐゴシック" charset="0"/>
                <a:cs typeface="+mn-cs"/>
              </a:endParaRPr>
            </a:p>
          </p:txBody>
        </p:sp>
      </p:grpSp>
    </p:spTree>
    <p:extLst>
      <p:ext uri="{BB962C8B-B14F-4D97-AF65-F5344CB8AC3E}">
        <p14:creationId xmlns:p14="http://schemas.microsoft.com/office/powerpoint/2010/main" val="206202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4" name="页脚占位符 3"/>
          <p:cNvSpPr>
            <a:spLocks noGrp="1"/>
          </p:cNvSpPr>
          <p:nvPr>
            <p:ph type="ftr" sz="quarter" idx="11"/>
          </p:nvPr>
        </p:nvSpPr>
        <p:spPr/>
        <p:txBody>
          <a:body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pic>
        <p:nvPicPr>
          <p:cNvPr id="5" name="Picture 2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
            <a:ext cx="9144000" cy="6873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16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1">
    <p:spTree>
      <p:nvGrpSpPr>
        <p:cNvPr id="1" name=""/>
        <p:cNvGrpSpPr/>
        <p:nvPr/>
      </p:nvGrpSpPr>
      <p:grpSpPr>
        <a:xfrm>
          <a:off x="0" y="0"/>
          <a:ext cx="0" cy="0"/>
          <a:chOff x="0" y="0"/>
          <a:chExt cx="0" cy="0"/>
        </a:xfrm>
      </p:grpSpPr>
      <p:sp>
        <p:nvSpPr>
          <p:cNvPr id="7" name="TextBox 10"/>
          <p:cNvSpPr txBox="1"/>
          <p:nvPr userDrawn="1"/>
        </p:nvSpPr>
        <p:spPr>
          <a:xfrm>
            <a:off x="7706326" y="551636"/>
            <a:ext cx="1082348" cy="230832"/>
          </a:xfrm>
          <a:prstGeom prst="rect">
            <a:avLst/>
          </a:prstGeom>
          <a:noFill/>
        </p:spPr>
        <p:txBody>
          <a:bodyPr wrap="none" rtlCol="0">
            <a:spAutoFit/>
          </a:bodyPr>
          <a:lstStyle/>
          <a:p>
            <a:pPr algn="r"/>
            <a:r>
              <a:rPr lang="en-US" altLang="zh-CN" sz="900" dirty="0" smtClean="0">
                <a:solidFill>
                  <a:srgbClr val="000000"/>
                </a:solidFill>
                <a:latin typeface="微软雅黑" pitchFamily="34" charset="-122"/>
                <a:ea typeface="微软雅黑" pitchFamily="34" charset="-122"/>
              </a:rPr>
              <a:t>www.cfldcn.com</a:t>
            </a:r>
            <a:endParaRPr lang="zh-CN" altLang="en-US" sz="900" dirty="0">
              <a:solidFill>
                <a:srgbClr val="000000"/>
              </a:solidFill>
              <a:latin typeface="微软雅黑" pitchFamily="34" charset="-122"/>
              <a:ea typeface="微软雅黑" pitchFamily="34" charset="-122"/>
            </a:endParaRPr>
          </a:p>
        </p:txBody>
      </p:sp>
      <p:pic>
        <p:nvPicPr>
          <p:cNvPr id="18" name="Picture 5" descr="E:\Logo\新版VI应用\华夏幸福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7304" y="524459"/>
            <a:ext cx="2759668" cy="6911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Logo\新版VI应用\色标.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1" y="2"/>
            <a:ext cx="1222149" cy="509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2518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页">
    <p:spTree>
      <p:nvGrpSpPr>
        <p:cNvPr id="1" name=""/>
        <p:cNvGrpSpPr/>
        <p:nvPr/>
      </p:nvGrpSpPr>
      <p:grpSpPr>
        <a:xfrm>
          <a:off x="0" y="0"/>
          <a:ext cx="0" cy="0"/>
          <a:chOff x="0" y="0"/>
          <a:chExt cx="0" cy="0"/>
        </a:xfrm>
      </p:grpSpPr>
      <p:pic>
        <p:nvPicPr>
          <p:cNvPr id="6" name="Picture 5" descr="E:\Logo\新版VI应用\华夏幸福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295" y="692551"/>
            <a:ext cx="2253244" cy="56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5139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内容页">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11211" name="think-cell Slide" r:id="rId4" imgW="501" imgH="502" progId="TCLayout.ActiveDocument.1">
                  <p:embed/>
                </p:oleObj>
              </mc:Choice>
              <mc:Fallback>
                <p:oleObj name="think-cell Slide" r:id="rId4" imgW="501" imgH="502" progId="TCLayout.ActiveDocument.1">
                  <p:embed/>
                  <p:pic>
                    <p:nvPicPr>
                      <p:cNvPr id="0" name=""/>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90889" y="545303"/>
            <a:ext cx="6522862" cy="546101"/>
          </a:xfrm>
          <a:prstGeom prst="rect">
            <a:avLst/>
          </a:prstGeom>
        </p:spPr>
        <p:txBody>
          <a:bodyPr anchor="t" anchorCtr="0">
            <a:normAutofit/>
          </a:bodyPr>
          <a:lstStyle>
            <a:lvl1pPr>
              <a:defRPr sz="2600" b="1" i="0">
                <a:solidFill>
                  <a:schemeClr val="tx1"/>
                </a:solidFill>
                <a:latin typeface="微软雅黑" pitchFamily="34" charset="-122"/>
                <a:ea typeface="微软雅黑" pitchFamily="34" charset="-122"/>
                <a:cs typeface="微软雅黑" pitchFamily="34" charset="-122"/>
              </a:defRPr>
            </a:lvl1pPr>
          </a:lstStyle>
          <a:p>
            <a:r>
              <a:rPr lang="zh-CN" altLang="en-US" dirty="0"/>
              <a:t>单击此处添加标题</a:t>
            </a:r>
            <a:endParaRPr lang="en-US" dirty="0"/>
          </a:p>
        </p:txBody>
      </p:sp>
      <p:sp>
        <p:nvSpPr>
          <p:cNvPr id="8" name="文本占位符 7"/>
          <p:cNvSpPr>
            <a:spLocks noGrp="1"/>
          </p:cNvSpPr>
          <p:nvPr>
            <p:ph type="body" sz="quarter" idx="12" hasCustomPrompt="1"/>
          </p:nvPr>
        </p:nvSpPr>
        <p:spPr>
          <a:xfrm>
            <a:off x="490887" y="1508647"/>
            <a:ext cx="8142973" cy="567890"/>
          </a:xfrm>
          <a:prstGeom prst="rect">
            <a:avLst/>
          </a:prstGeom>
        </p:spPr>
        <p:txBody>
          <a:bodyPr>
            <a:normAutofit/>
          </a:bodyPr>
          <a:lstStyle>
            <a:lvl1pPr marL="0" indent="0">
              <a:buFontTx/>
              <a:buNone/>
              <a:defRPr sz="2200">
                <a:solidFill>
                  <a:schemeClr val="tx1"/>
                </a:solidFill>
                <a:latin typeface="微软雅黑" pitchFamily="34" charset="-122"/>
                <a:ea typeface="微软雅黑" pitchFamily="34" charset="-122"/>
                <a:cs typeface="微软雅黑"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dirty="0"/>
              <a:t>单击此处编辑小标题文本样式</a:t>
            </a:r>
          </a:p>
        </p:txBody>
      </p:sp>
      <p:sp>
        <p:nvSpPr>
          <p:cNvPr id="11" name="文本占位符 10"/>
          <p:cNvSpPr>
            <a:spLocks noGrp="1"/>
          </p:cNvSpPr>
          <p:nvPr>
            <p:ph type="body" sz="quarter" idx="13" hasCustomPrompt="1"/>
          </p:nvPr>
        </p:nvSpPr>
        <p:spPr>
          <a:xfrm>
            <a:off x="489985" y="2076539"/>
            <a:ext cx="8143875" cy="4263973"/>
          </a:xfrm>
          <a:prstGeom prst="rect">
            <a:avLst/>
          </a:prstGeom>
        </p:spPr>
        <p:txBody>
          <a:bodyPr>
            <a:normAutofit/>
          </a:bodyPr>
          <a:lstStyle>
            <a:lvl1pPr marL="0" indent="0">
              <a:buFontTx/>
              <a:buNone/>
              <a:defRPr sz="1600">
                <a:solidFill>
                  <a:schemeClr val="tx1"/>
                </a:solidFill>
                <a:latin typeface="微软雅黑" pitchFamily="34" charset="-122"/>
                <a:ea typeface="微软雅黑" pitchFamily="34" charset="-122"/>
                <a:cs typeface="微软雅黑"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dirty="0"/>
              <a:t>单击此处编辑文本内容样式</a:t>
            </a:r>
          </a:p>
        </p:txBody>
      </p:sp>
      <p:pic>
        <p:nvPicPr>
          <p:cNvPr id="6" name="Picture 5" descr="E:\Logo\新版VI应用\华夏幸福logo.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539230" y="548940"/>
            <a:ext cx="1108348" cy="27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7749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文本占位符 3"/>
          <p:cNvSpPr>
            <a:spLocks noGrp="1"/>
          </p:cNvSpPr>
          <p:nvPr>
            <p:ph type="body" sz="half" idx="2" hasCustomPrompt="1"/>
          </p:nvPr>
        </p:nvSpPr>
        <p:spPr>
          <a:xfrm>
            <a:off x="785813" y="1614488"/>
            <a:ext cx="7572375" cy="4605336"/>
          </a:xfrm>
          <a:prstGeom prst="rect">
            <a:avLst/>
          </a:prstGeom>
        </p:spPr>
        <p:txBody>
          <a:bodyPr>
            <a:normAutofit/>
          </a:bodyPr>
          <a:lstStyle>
            <a:lvl1pPr marL="0" indent="0">
              <a:buNone/>
              <a:defRPr sz="1875" b="0" i="0">
                <a:solidFill>
                  <a:schemeClr val="tx1"/>
                </a:solidFill>
                <a:latin typeface="微软雅黑" pitchFamily="34" charset="-122"/>
                <a:ea typeface="微软雅黑" pitchFamily="34" charset="-122"/>
                <a:cs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dirty="0" smtClean="0"/>
              <a:t>点击此处添加文本</a:t>
            </a:r>
          </a:p>
        </p:txBody>
      </p:sp>
      <p:sp>
        <p:nvSpPr>
          <p:cNvPr id="6" name="矩形 5"/>
          <p:cNvSpPr/>
          <p:nvPr userDrawn="1"/>
        </p:nvSpPr>
        <p:spPr>
          <a:xfrm>
            <a:off x="402163" y="430939"/>
            <a:ext cx="8352000" cy="415367"/>
          </a:xfrm>
          <a:prstGeom prst="rect">
            <a:avLst/>
          </a:prstGeom>
          <a:solidFill>
            <a:srgbClr val="BF00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FFFFFF"/>
              </a:solidFill>
            </a:endParaRPr>
          </a:p>
        </p:txBody>
      </p:sp>
      <p:sp>
        <p:nvSpPr>
          <p:cNvPr id="9" name="Title 1"/>
          <p:cNvSpPr txBox="1">
            <a:spLocks/>
          </p:cNvSpPr>
          <p:nvPr userDrawn="1"/>
        </p:nvSpPr>
        <p:spPr>
          <a:xfrm>
            <a:off x="413887" y="499573"/>
            <a:ext cx="5178392" cy="3080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1700" b="1" i="0" kern="1200">
                <a:solidFill>
                  <a:schemeClr val="bg1">
                    <a:lumMod val="95000"/>
                  </a:schemeClr>
                </a:solidFill>
                <a:latin typeface="微软雅黑" pitchFamily="34" charset="-122"/>
                <a:ea typeface="微软雅黑" pitchFamily="34" charset="-122"/>
                <a:cs typeface="微软雅黑" pitchFamily="34" charset="-122"/>
              </a:defRPr>
            </a:lvl1pPr>
          </a:lstStyle>
          <a:p>
            <a:r>
              <a:rPr lang="zh-CN" altLang="en-US" sz="1700" dirty="0" smtClean="0">
                <a:solidFill>
                  <a:srgbClr val="FFFFFF">
                    <a:lumMod val="95000"/>
                  </a:srgbClr>
                </a:solidFill>
              </a:rPr>
              <a:t>目录</a:t>
            </a:r>
            <a:endParaRPr lang="en-US" sz="1700" dirty="0">
              <a:solidFill>
                <a:srgbClr val="FFFFFF">
                  <a:lumMod val="95000"/>
                </a:srgbClr>
              </a:solidFill>
            </a:endParaRPr>
          </a:p>
        </p:txBody>
      </p:sp>
      <p:pic>
        <p:nvPicPr>
          <p:cNvPr id="10" name="Picture 2" descr="E:\Logo\新版VI应用\华夏幸福logo 反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8293" y="509907"/>
            <a:ext cx="1042253" cy="261023"/>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a:xfrm>
            <a:off x="628650" y="6356353"/>
            <a:ext cx="2057400" cy="365125"/>
          </a:xfrm>
          <a:prstGeom prst="rect">
            <a:avLst/>
          </a:prstGeom>
        </p:spPr>
        <p:txBody>
          <a:bodyPr/>
          <a:lstStyle/>
          <a:p>
            <a:fld id="{076CC821-62BC-4B00-80CF-2CA2DE42C402}" type="datetime1">
              <a:rPr kumimoji="1" lang="zh-CN" altLang="en-US" smtClean="0">
                <a:solidFill>
                  <a:srgbClr val="000000">
                    <a:tint val="75000"/>
                  </a:srgbClr>
                </a:solidFill>
              </a:rPr>
              <a:pPr/>
              <a:t>2018-5-3</a:t>
            </a:fld>
            <a:endParaRPr kumimoji="1" lang="zh-CN" altLang="en-US">
              <a:solidFill>
                <a:srgbClr val="000000">
                  <a:tint val="75000"/>
                </a:srgbClr>
              </a:solidFill>
            </a:endParaRPr>
          </a:p>
        </p:txBody>
      </p:sp>
      <p:sp>
        <p:nvSpPr>
          <p:cNvPr id="3" name="页脚占位符 2"/>
          <p:cNvSpPr>
            <a:spLocks noGrp="1"/>
          </p:cNvSpPr>
          <p:nvPr>
            <p:ph type="ftr" sz="quarter" idx="11"/>
          </p:nvPr>
        </p:nvSpPr>
        <p:spPr>
          <a:xfrm>
            <a:off x="3028950" y="6356353"/>
            <a:ext cx="3086100" cy="365125"/>
          </a:xfrm>
          <a:prstGeom prst="rect">
            <a:avLst/>
          </a:prstGeom>
        </p:spPr>
        <p:txBody>
          <a:bodyPr/>
          <a:lstStyle/>
          <a:p>
            <a:endParaRPr kumimoji="1" lang="zh-CN" altLang="en-US">
              <a:solidFill>
                <a:srgbClr val="000000">
                  <a:tint val="75000"/>
                </a:srgbClr>
              </a:solidFill>
            </a:endParaRPr>
          </a:p>
        </p:txBody>
      </p:sp>
      <p:sp>
        <p:nvSpPr>
          <p:cNvPr id="5" name="灯片编号占位符 4"/>
          <p:cNvSpPr>
            <a:spLocks noGrp="1"/>
          </p:cNvSpPr>
          <p:nvPr>
            <p:ph type="sldNum" sz="quarter" idx="12"/>
          </p:nvPr>
        </p:nvSpPr>
        <p:spPr>
          <a:xfrm>
            <a:off x="6457950" y="6356353"/>
            <a:ext cx="2057400" cy="365125"/>
          </a:xfrm>
          <a:prstGeom prst="rect">
            <a:avLst/>
          </a:prstGeom>
        </p:spPr>
        <p:txBody>
          <a:bodyPr/>
          <a:lstStyle/>
          <a:p>
            <a:fld id="{902B0356-D279-CB4B-9318-CB356BB59238}" type="slidenum">
              <a:rPr kumimoji="1" lang="zh-CN" altLang="en-US" smtClean="0">
                <a:solidFill>
                  <a:srgbClr val="000000">
                    <a:tint val="75000"/>
                  </a:srgbClr>
                </a:solidFill>
              </a:rPr>
              <a:pPr/>
              <a:t>‹#›</a:t>
            </a:fld>
            <a:endParaRPr kumimoji="1" lang="zh-CN" altLang="en-US">
              <a:solidFill>
                <a:srgbClr val="000000">
                  <a:tint val="75000"/>
                </a:srgbClr>
              </a:solidFill>
            </a:endParaRPr>
          </a:p>
        </p:txBody>
      </p:sp>
    </p:spTree>
    <p:extLst>
      <p:ext uri="{BB962C8B-B14F-4D97-AF65-F5344CB8AC3E}">
        <p14:creationId xmlns:p14="http://schemas.microsoft.com/office/powerpoint/2010/main" val="4124523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结束页">
    <p:spTree>
      <p:nvGrpSpPr>
        <p:cNvPr id="1" name=""/>
        <p:cNvGrpSpPr/>
        <p:nvPr/>
      </p:nvGrpSpPr>
      <p:grpSpPr>
        <a:xfrm>
          <a:off x="0" y="0"/>
          <a:ext cx="0" cy="0"/>
          <a:chOff x="0" y="0"/>
          <a:chExt cx="0" cy="0"/>
        </a:xfrm>
      </p:grpSpPr>
      <p:pic>
        <p:nvPicPr>
          <p:cNvPr id="6" name="Picture 5" descr="E:\Logo\新版VI应用\华夏幸福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295" y="692551"/>
            <a:ext cx="2253244" cy="564305"/>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文本占位符 3"/>
          <p:cNvSpPr>
            <a:spLocks noGrp="1"/>
          </p:cNvSpPr>
          <p:nvPr>
            <p:ph type="body" sz="half" idx="2" hasCustomPrompt="1"/>
          </p:nvPr>
        </p:nvSpPr>
        <p:spPr>
          <a:xfrm>
            <a:off x="785813" y="1614488"/>
            <a:ext cx="7572375" cy="4605336"/>
          </a:xfrm>
          <a:prstGeom prst="rect">
            <a:avLst/>
          </a:prstGeom>
        </p:spPr>
        <p:txBody>
          <a:bodyPr>
            <a:normAutofit/>
          </a:bodyPr>
          <a:lstStyle>
            <a:lvl1pPr marL="0" indent="0">
              <a:buNone/>
              <a:defRPr sz="1875" b="0" i="0">
                <a:solidFill>
                  <a:schemeClr val="tx1"/>
                </a:solidFill>
                <a:latin typeface="微软雅黑" pitchFamily="34" charset="-122"/>
                <a:ea typeface="微软雅黑" pitchFamily="34" charset="-122"/>
                <a:cs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dirty="0" smtClean="0"/>
              <a:t>点击此处添加文本</a:t>
            </a:r>
          </a:p>
        </p:txBody>
      </p:sp>
      <p:sp>
        <p:nvSpPr>
          <p:cNvPr id="6" name="矩形 5"/>
          <p:cNvSpPr/>
          <p:nvPr userDrawn="1"/>
        </p:nvSpPr>
        <p:spPr>
          <a:xfrm>
            <a:off x="402163" y="430939"/>
            <a:ext cx="8352000" cy="415367"/>
          </a:xfrm>
          <a:prstGeom prst="rect">
            <a:avLst/>
          </a:prstGeom>
          <a:solidFill>
            <a:srgbClr val="BF00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FFFFFF"/>
              </a:solidFill>
            </a:endParaRPr>
          </a:p>
        </p:txBody>
      </p:sp>
      <p:sp>
        <p:nvSpPr>
          <p:cNvPr id="9" name="Title 1"/>
          <p:cNvSpPr txBox="1">
            <a:spLocks/>
          </p:cNvSpPr>
          <p:nvPr userDrawn="1"/>
        </p:nvSpPr>
        <p:spPr>
          <a:xfrm>
            <a:off x="413887" y="499573"/>
            <a:ext cx="5178392" cy="3080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1700" b="1" i="0" kern="1200">
                <a:solidFill>
                  <a:schemeClr val="bg1">
                    <a:lumMod val="95000"/>
                  </a:schemeClr>
                </a:solidFill>
                <a:latin typeface="微软雅黑" pitchFamily="34" charset="-122"/>
                <a:ea typeface="微软雅黑" pitchFamily="34" charset="-122"/>
                <a:cs typeface="微软雅黑" pitchFamily="34" charset="-122"/>
              </a:defRPr>
            </a:lvl1pPr>
          </a:lstStyle>
          <a:p>
            <a:r>
              <a:rPr lang="zh-CN" altLang="en-US" sz="1700" dirty="0" smtClean="0">
                <a:solidFill>
                  <a:srgbClr val="FFFFFF">
                    <a:lumMod val="95000"/>
                  </a:srgbClr>
                </a:solidFill>
              </a:rPr>
              <a:t>目录</a:t>
            </a:r>
            <a:endParaRPr lang="en-US" sz="1700" dirty="0">
              <a:solidFill>
                <a:srgbClr val="FFFFFF">
                  <a:lumMod val="95000"/>
                </a:srgbClr>
              </a:solidFill>
            </a:endParaRPr>
          </a:p>
        </p:txBody>
      </p:sp>
      <p:pic>
        <p:nvPicPr>
          <p:cNvPr id="10" name="Picture 2" descr="E:\Logo\新版VI应用\华夏幸福logo 反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8293" y="509907"/>
            <a:ext cx="1042253" cy="261023"/>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a:xfrm>
            <a:off x="628650" y="6356353"/>
            <a:ext cx="2057400" cy="365125"/>
          </a:xfrm>
          <a:prstGeom prst="rect">
            <a:avLst/>
          </a:prstGeom>
        </p:spPr>
        <p:txBody>
          <a:bodyPr/>
          <a:lstStyle/>
          <a:p>
            <a:fld id="{076CC821-62BC-4B00-80CF-2CA2DE42C402}" type="datetime1">
              <a:rPr kumimoji="1" lang="zh-CN" altLang="en-US" smtClean="0">
                <a:solidFill>
                  <a:srgbClr val="000000">
                    <a:tint val="75000"/>
                  </a:srgbClr>
                </a:solidFill>
              </a:rPr>
              <a:pPr/>
              <a:t>2018-5-3</a:t>
            </a:fld>
            <a:endParaRPr kumimoji="1" lang="zh-CN" altLang="en-US">
              <a:solidFill>
                <a:srgbClr val="000000">
                  <a:tint val="75000"/>
                </a:srgbClr>
              </a:solidFill>
            </a:endParaRPr>
          </a:p>
        </p:txBody>
      </p:sp>
      <p:sp>
        <p:nvSpPr>
          <p:cNvPr id="3" name="页脚占位符 2"/>
          <p:cNvSpPr>
            <a:spLocks noGrp="1"/>
          </p:cNvSpPr>
          <p:nvPr>
            <p:ph type="ftr" sz="quarter" idx="11"/>
          </p:nvPr>
        </p:nvSpPr>
        <p:spPr>
          <a:xfrm>
            <a:off x="3028950" y="6356353"/>
            <a:ext cx="3086100" cy="365125"/>
          </a:xfrm>
          <a:prstGeom prst="rect">
            <a:avLst/>
          </a:prstGeom>
        </p:spPr>
        <p:txBody>
          <a:bodyPr/>
          <a:lstStyle/>
          <a:p>
            <a:endParaRPr kumimoji="1" lang="zh-CN" altLang="en-US">
              <a:solidFill>
                <a:srgbClr val="000000">
                  <a:tint val="75000"/>
                </a:srgbClr>
              </a:solidFill>
            </a:endParaRPr>
          </a:p>
        </p:txBody>
      </p:sp>
      <p:sp>
        <p:nvSpPr>
          <p:cNvPr id="5" name="灯片编号占位符 4"/>
          <p:cNvSpPr>
            <a:spLocks noGrp="1"/>
          </p:cNvSpPr>
          <p:nvPr>
            <p:ph type="sldNum" sz="quarter" idx="12"/>
          </p:nvPr>
        </p:nvSpPr>
        <p:spPr>
          <a:xfrm>
            <a:off x="6457950" y="6356353"/>
            <a:ext cx="2057400" cy="365125"/>
          </a:xfrm>
          <a:prstGeom prst="rect">
            <a:avLst/>
          </a:prstGeom>
        </p:spPr>
        <p:txBody>
          <a:bodyPr/>
          <a:lstStyle/>
          <a:p>
            <a:fld id="{902B0356-D279-CB4B-9318-CB356BB59238}" type="slidenum">
              <a:rPr kumimoji="1" lang="zh-CN" altLang="en-US" smtClean="0">
                <a:solidFill>
                  <a:srgbClr val="000000">
                    <a:tint val="75000"/>
                  </a:srgbClr>
                </a:solidFill>
              </a:rPr>
              <a:pPr/>
              <a:t>‹#›</a:t>
            </a:fld>
            <a:endParaRPr kumimoji="1" lang="zh-CN" altLang="en-US">
              <a:solidFill>
                <a:srgbClr val="000000">
                  <a:tint val="75000"/>
                </a:srgbClr>
              </a:solidFill>
            </a:endParaRPr>
          </a:p>
        </p:txBody>
      </p:sp>
    </p:spTree>
    <p:extLst>
      <p:ext uri="{BB962C8B-B14F-4D97-AF65-F5344CB8AC3E}">
        <p14:creationId xmlns:p14="http://schemas.microsoft.com/office/powerpoint/2010/main" val="3905854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469102" y="8"/>
            <a:ext cx="7411907" cy="1095121"/>
          </a:xfrm>
        </p:spPr>
        <p:txBody>
          <a:bodyPr/>
          <a:lstStyle>
            <a:lvl1pPr algn="l" rtl="0" eaLnBrk="1" fontAlgn="base" hangingPunct="1">
              <a:lnSpc>
                <a:spcPct val="100000"/>
              </a:lnSpc>
              <a:spcBef>
                <a:spcPct val="0"/>
              </a:spcBef>
              <a:spcAft>
                <a:spcPct val="0"/>
              </a:spcAft>
              <a:buFont typeface="Arial" charset="0"/>
              <a:defRPr lang="en-AU" sz="1801" b="1" kern="1200" spc="0" baseline="0" dirty="0">
                <a:solidFill>
                  <a:schemeClr val="tx2"/>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endParaRPr lang="en-AU" dirty="0"/>
          </a:p>
        </p:txBody>
      </p:sp>
      <p:sp>
        <p:nvSpPr>
          <p:cNvPr id="6" name="Text Placeholder 16"/>
          <p:cNvSpPr>
            <a:spLocks noGrp="1"/>
          </p:cNvSpPr>
          <p:nvPr>
            <p:ph type="body" sz="quarter" idx="10"/>
          </p:nvPr>
        </p:nvSpPr>
        <p:spPr>
          <a:xfrm>
            <a:off x="469102" y="1163369"/>
            <a:ext cx="8205805" cy="395908"/>
          </a:xfrm>
          <a:prstGeom prst="rect">
            <a:avLst/>
          </a:prstGeom>
        </p:spPr>
        <p:txBody>
          <a:bodyPr lIns="0"/>
          <a:lstStyle>
            <a:lvl1pPr marL="0" indent="0">
              <a:buNone/>
              <a:defRPr sz="1201">
                <a:solidFill>
                  <a:schemeClr val="tx1"/>
                </a:solidFill>
                <a:latin typeface="微软雅黑" panose="020B0503020204020204" pitchFamily="34" charset="-122"/>
                <a:ea typeface="微软雅黑" panose="020B0503020204020204" pitchFamily="34" charset="-122"/>
              </a:defRPr>
            </a:lvl1pPr>
            <a:lvl2pPr>
              <a:defRPr sz="2626"/>
            </a:lvl2pPr>
            <a:lvl3pPr>
              <a:defRPr sz="2401"/>
            </a:lvl3pPr>
            <a:lvl4pPr>
              <a:defRPr sz="2176"/>
            </a:lvl4pPr>
            <a:lvl5pPr>
              <a:defRPr sz="2026"/>
            </a:lvl5pPr>
          </a:lstStyle>
          <a:p>
            <a:pPr lvl="0"/>
            <a:r>
              <a:rPr lang="en-US" dirty="0"/>
              <a:t>Click to edit Master text styles</a:t>
            </a:r>
          </a:p>
        </p:txBody>
      </p:sp>
      <p:sp>
        <p:nvSpPr>
          <p:cNvPr id="7" name="Slide Number Placeholder 4"/>
          <p:cNvSpPr>
            <a:spLocks noGrp="1"/>
          </p:cNvSpPr>
          <p:nvPr>
            <p:ph type="sldNum" sz="quarter" idx="4"/>
          </p:nvPr>
        </p:nvSpPr>
        <p:spPr>
          <a:xfrm flipH="1">
            <a:off x="8166369" y="6537399"/>
            <a:ext cx="508346" cy="161888"/>
          </a:xfrm>
          <a:prstGeom prst="rect">
            <a:avLst/>
          </a:prstGeom>
        </p:spPr>
        <p:txBody>
          <a:bodyPr vert="horz" wrap="square" lIns="121875" tIns="60937" rIns="0" bIns="60937" numCol="1" anchor="ctr" anchorCtr="0" compatLnSpc="1">
            <a:prstTxWarp prst="textNoShape">
              <a:avLst/>
            </a:prstTxWarp>
            <a:noAutofit/>
          </a:bodyPr>
          <a:lstStyle>
            <a:lvl1pPr algn="r">
              <a:defRPr sz="750">
                <a:solidFill>
                  <a:schemeClr val="tx2"/>
                </a:solidFill>
              </a:defRPr>
            </a:lvl1p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8" name="Footer Placeholder 3"/>
          <p:cNvSpPr>
            <a:spLocks noGrp="1"/>
          </p:cNvSpPr>
          <p:nvPr>
            <p:ph type="ftr" sz="quarter" idx="3"/>
          </p:nvPr>
        </p:nvSpPr>
        <p:spPr>
          <a:xfrm flipH="1">
            <a:off x="469100" y="6537399"/>
            <a:ext cx="4024572" cy="161888"/>
          </a:xfrm>
          <a:prstGeom prst="rect">
            <a:avLst/>
          </a:prstGeom>
          <a:noFill/>
        </p:spPr>
        <p:txBody>
          <a:bodyPr wrap="square" lIns="0" tIns="60937" rIns="121875" bIns="60937" anchor="ctr" anchorCtr="0">
            <a:noAutofit/>
          </a:bodyPr>
          <a:lstStyle>
            <a:lvl1pPr>
              <a:defRPr lang="en-AU" sz="750">
                <a:solidFill>
                  <a:schemeClr val="tx2"/>
                </a:solidFill>
              </a:defRPr>
            </a:lvl1p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pic>
        <p:nvPicPr>
          <p:cNvPr id="9" name="Picture 4"/>
          <p:cNvPicPr>
            <a:picLocks noChangeAspect="1"/>
          </p:cNvPicPr>
          <p:nvPr userDrawn="1"/>
        </p:nvPicPr>
        <p:blipFill rotWithShape="1">
          <a:blip r:embed="rId2" cstate="screen">
            <a:extLst>
              <a:ext uri="{28A0092B-C50C-407E-A947-70E740481C1C}">
                <a14:useLocalDpi xmlns:a14="http://schemas.microsoft.com/office/drawing/2010/main" val="0"/>
              </a:ext>
            </a:extLst>
          </a:blip>
          <a:srcRect l="20179" t="11784" r="6548" b="14439"/>
          <a:stretch/>
        </p:blipFill>
        <p:spPr>
          <a:xfrm>
            <a:off x="8076956" y="119929"/>
            <a:ext cx="687171" cy="855277"/>
          </a:xfrm>
          <a:prstGeom prst="rect">
            <a:avLst/>
          </a:prstGeom>
        </p:spPr>
      </p:pic>
    </p:spTree>
    <p:extLst>
      <p:ext uri="{BB962C8B-B14F-4D97-AF65-F5344CB8AC3E}">
        <p14:creationId xmlns:p14="http://schemas.microsoft.com/office/powerpoint/2010/main" val="34879509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469102" y="8"/>
            <a:ext cx="7323687" cy="1095121"/>
          </a:xfrm>
        </p:spPr>
        <p:txBody>
          <a:bodyPr/>
          <a:lstStyle/>
          <a:p>
            <a:r>
              <a:rPr lang="en-US" dirty="0"/>
              <a:t>Click to edit Master title style</a:t>
            </a:r>
            <a:endParaRPr lang="en-AU" dirty="0"/>
          </a:p>
        </p:txBody>
      </p:sp>
      <p:sp>
        <p:nvSpPr>
          <p:cNvPr id="6" name="Slide Number Placeholder 4"/>
          <p:cNvSpPr>
            <a:spLocks noGrp="1"/>
          </p:cNvSpPr>
          <p:nvPr>
            <p:ph type="sldNum" sz="quarter" idx="4"/>
          </p:nvPr>
        </p:nvSpPr>
        <p:spPr>
          <a:xfrm flipH="1">
            <a:off x="8166369" y="6537399"/>
            <a:ext cx="508346" cy="161888"/>
          </a:xfrm>
          <a:prstGeom prst="rect">
            <a:avLst/>
          </a:prstGeom>
        </p:spPr>
        <p:txBody>
          <a:bodyPr vert="horz" wrap="square" lIns="121875" tIns="60937" rIns="0" bIns="60937" numCol="1" anchor="ctr" anchorCtr="0" compatLnSpc="1">
            <a:prstTxWarp prst="textNoShape">
              <a:avLst/>
            </a:prstTxWarp>
            <a:noAutofit/>
          </a:bodyPr>
          <a:lstStyle>
            <a:lvl1pPr algn="r">
              <a:defRPr sz="750">
                <a:solidFill>
                  <a:schemeClr val="tx2"/>
                </a:solidFill>
              </a:defRPr>
            </a:lvl1p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7" name="Footer Placeholder 3"/>
          <p:cNvSpPr>
            <a:spLocks noGrp="1"/>
          </p:cNvSpPr>
          <p:nvPr>
            <p:ph type="ftr" sz="quarter" idx="3"/>
          </p:nvPr>
        </p:nvSpPr>
        <p:spPr>
          <a:xfrm flipH="1">
            <a:off x="469100" y="6537399"/>
            <a:ext cx="4024572" cy="161888"/>
          </a:xfrm>
          <a:prstGeom prst="rect">
            <a:avLst/>
          </a:prstGeom>
          <a:noFill/>
        </p:spPr>
        <p:txBody>
          <a:bodyPr wrap="square" lIns="0" tIns="60937" rIns="121875" bIns="60937" anchor="ctr" anchorCtr="0">
            <a:noAutofit/>
          </a:bodyPr>
          <a:lstStyle>
            <a:lvl1pPr>
              <a:defRPr lang="en-AU" sz="750">
                <a:solidFill>
                  <a:schemeClr val="tx2"/>
                </a:solidFill>
              </a:defRPr>
            </a:lvl1p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pic>
        <p:nvPicPr>
          <p:cNvPr id="8" name="Picture 4"/>
          <p:cNvPicPr>
            <a:picLocks noChangeAspect="1"/>
          </p:cNvPicPr>
          <p:nvPr userDrawn="1"/>
        </p:nvPicPr>
        <p:blipFill rotWithShape="1">
          <a:blip r:embed="rId2" cstate="screen">
            <a:extLst>
              <a:ext uri="{28A0092B-C50C-407E-A947-70E740481C1C}">
                <a14:useLocalDpi xmlns:a14="http://schemas.microsoft.com/office/drawing/2010/main" val="0"/>
              </a:ext>
            </a:extLst>
          </a:blip>
          <a:srcRect l="20179" t="11784" r="6548" b="14439"/>
          <a:stretch/>
        </p:blipFill>
        <p:spPr>
          <a:xfrm>
            <a:off x="8088305" y="147909"/>
            <a:ext cx="664473" cy="827027"/>
          </a:xfrm>
          <a:prstGeom prst="rect">
            <a:avLst/>
          </a:prstGeom>
        </p:spPr>
      </p:pic>
    </p:spTree>
    <p:extLst>
      <p:ext uri="{BB962C8B-B14F-4D97-AF65-F5344CB8AC3E}">
        <p14:creationId xmlns:p14="http://schemas.microsoft.com/office/powerpoint/2010/main" val="31695072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4" name="页脚占位符 3"/>
          <p:cNvSpPr>
            <a:spLocks noGrp="1"/>
          </p:cNvSpPr>
          <p:nvPr>
            <p:ph type="ftr" sz="quarter" idx="11"/>
          </p:nvPr>
        </p:nvSpPr>
        <p:spPr/>
        <p:txBody>
          <a:body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spTree>
    <p:extLst>
      <p:ext uri="{BB962C8B-B14F-4D97-AF65-F5344CB8AC3E}">
        <p14:creationId xmlns:p14="http://schemas.microsoft.com/office/powerpoint/2010/main" val="273368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102" y="1015444"/>
            <a:ext cx="8205805" cy="1161492"/>
          </a:xfrm>
          <a:prstGeom prst="rect">
            <a:avLst/>
          </a:prstGeom>
        </p:spPr>
        <p:txBody>
          <a:bodyPr lIns="0" tIns="0" anchor="b" anchorCtr="0">
            <a:noAutofit/>
          </a:bodyPr>
          <a:lstStyle>
            <a:lvl1pPr algn="l">
              <a:lnSpc>
                <a:spcPts val="3901"/>
              </a:lnSpc>
              <a:defRPr sz="2701" b="0" spc="0" baseline="0">
                <a:solidFill>
                  <a:schemeClr val="bg1"/>
                </a:solidFill>
                <a:latin typeface="+mj-lt"/>
                <a:cs typeface="Arial" pitchFamily="34" charset="0"/>
              </a:defRPr>
            </a:lvl1pPr>
          </a:lstStyle>
          <a:p>
            <a:r>
              <a:rPr lang="en-US" dirty="0"/>
              <a:t>Click to edit Master title style </a:t>
            </a:r>
            <a:endParaRPr lang="en-GB" dirty="0"/>
          </a:p>
        </p:txBody>
      </p:sp>
      <p:sp>
        <p:nvSpPr>
          <p:cNvPr id="7" name="Slide Number Placeholder 4"/>
          <p:cNvSpPr>
            <a:spLocks noGrp="1"/>
          </p:cNvSpPr>
          <p:nvPr>
            <p:ph type="sldNum" sz="quarter" idx="4"/>
          </p:nvPr>
        </p:nvSpPr>
        <p:spPr>
          <a:xfrm flipH="1">
            <a:off x="8166369" y="6537399"/>
            <a:ext cx="508346" cy="161888"/>
          </a:xfrm>
          <a:prstGeom prst="rect">
            <a:avLst/>
          </a:prstGeom>
        </p:spPr>
        <p:txBody>
          <a:bodyPr vert="horz" wrap="square" lIns="121875" tIns="60937" rIns="0" bIns="60937" numCol="1" anchor="ctr" anchorCtr="0" compatLnSpc="1">
            <a:prstTxWarp prst="textNoShape">
              <a:avLst/>
            </a:prstTxWarp>
            <a:noAutofit/>
          </a:bodyPr>
          <a:lstStyle>
            <a:lvl1pPr algn="r">
              <a:defRPr sz="750">
                <a:solidFill>
                  <a:schemeClr val="tx2"/>
                </a:solidFill>
              </a:defRPr>
            </a:lvl1p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8" name="Footer Placeholder 3"/>
          <p:cNvSpPr>
            <a:spLocks noGrp="1"/>
          </p:cNvSpPr>
          <p:nvPr>
            <p:ph type="ftr" sz="quarter" idx="3"/>
          </p:nvPr>
        </p:nvSpPr>
        <p:spPr>
          <a:xfrm flipH="1">
            <a:off x="469100" y="6537399"/>
            <a:ext cx="4024572" cy="161888"/>
          </a:xfrm>
          <a:prstGeom prst="rect">
            <a:avLst/>
          </a:prstGeom>
          <a:noFill/>
        </p:spPr>
        <p:txBody>
          <a:bodyPr wrap="square" lIns="0" tIns="60937" rIns="121875" bIns="60937" anchor="ctr" anchorCtr="0">
            <a:noAutofit/>
          </a:bodyPr>
          <a:lstStyle>
            <a:lvl1pPr>
              <a:defRPr lang="en-AU" sz="750">
                <a:solidFill>
                  <a:schemeClr val="tx2"/>
                </a:solidFill>
              </a:defRPr>
            </a:lvl1p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spTree>
    <p:extLst>
      <p:ext uri="{BB962C8B-B14F-4D97-AF65-F5344CB8AC3E}">
        <p14:creationId xmlns:p14="http://schemas.microsoft.com/office/powerpoint/2010/main" val="213091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1_Chrome Yellow">
    <p:bg bwMode="auto">
      <p:bgPr>
        <a:solidFill>
          <a:schemeClr val="accent2"/>
        </a:solidFill>
        <a:effectLst/>
      </p:bgPr>
    </p:bg>
    <p:spTree>
      <p:nvGrpSpPr>
        <p:cNvPr id="1" name=""/>
        <p:cNvGrpSpPr/>
        <p:nvPr/>
      </p:nvGrpSpPr>
      <p:grpSpPr>
        <a:xfrm>
          <a:off x="0" y="0"/>
          <a:ext cx="0" cy="0"/>
          <a:chOff x="0" y="0"/>
          <a:chExt cx="0" cy="0"/>
        </a:xfrm>
      </p:grpSpPr>
      <p:graphicFrame>
        <p:nvGraphicFramePr>
          <p:cNvPr id="14" name="Objekt 13" hidden="1"/>
          <p:cNvGraphicFramePr>
            <a:graphicFrameLocks/>
          </p:cNvGraphicFramePr>
          <p:nvPr>
            <p:custDataLst>
              <p:tags r:id="rId2"/>
            </p:custDataLst>
          </p:nvPr>
        </p:nvGraphicFramePr>
        <p:xfrm>
          <a:off x="1" y="6"/>
          <a:ext cx="158750" cy="158751"/>
        </p:xfrm>
        <a:graphic>
          <a:graphicData uri="http://schemas.openxmlformats.org/presentationml/2006/ole">
            <mc:AlternateContent xmlns:mc="http://schemas.openxmlformats.org/markup-compatibility/2006">
              <mc:Choice xmlns:v="urn:schemas-microsoft-com:vml" Requires="v">
                <p:oleObj spid="_x0000_s108234" name="think-cell Slide" r:id="rId4" imgW="0" imgH="0" progId="">
                  <p:embed/>
                </p:oleObj>
              </mc:Choice>
              <mc:Fallback>
                <p:oleObj name="think-cell Slide" r:id="rId4" imgW="0" imgH="0" progId="">
                  <p:embed/>
                  <p:pic>
                    <p:nvPicPr>
                      <p:cNvPr id="14" name="Objekt 1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6"/>
                        <a:ext cx="158750"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itel 17"/>
          <p:cNvSpPr>
            <a:spLocks noGrp="1"/>
          </p:cNvSpPr>
          <p:nvPr>
            <p:ph type="title"/>
          </p:nvPr>
        </p:nvSpPr>
        <p:spPr>
          <a:xfrm>
            <a:off x="468318" y="1443043"/>
            <a:ext cx="8207375" cy="1323975"/>
          </a:xfrm>
        </p:spPr>
        <p:txBody>
          <a:bodyPr wrap="square" lIns="0" tIns="0" rIns="0" bIns="95983" anchor="t" anchorCtr="0">
            <a:noAutofit/>
          </a:bodyPr>
          <a:lstStyle>
            <a:lvl1pPr marL="0" indent="0" algn="l" rtl="0" eaLnBrk="1" fontAlgn="base" hangingPunct="1">
              <a:lnSpc>
                <a:spcPct val="100000"/>
              </a:lnSpc>
              <a:spcBef>
                <a:spcPts val="800"/>
              </a:spcBef>
              <a:spcAft>
                <a:spcPct val="0"/>
              </a:spcAft>
              <a:buNone/>
              <a:defRPr sz="3601" b="1" i="0">
                <a:solidFill>
                  <a:schemeClr val="tx1"/>
                </a:solidFill>
                <a:latin typeface="Arial"/>
              </a:defRPr>
            </a:lvl1pPr>
          </a:lstStyle>
          <a:p>
            <a:r>
              <a:rPr lang="en-US" noProof="0"/>
              <a:t>Click to edit Master title style</a:t>
            </a:r>
            <a:endParaRPr lang="en-US" noProof="0" dirty="0"/>
          </a:p>
        </p:txBody>
      </p:sp>
      <p:sp>
        <p:nvSpPr>
          <p:cNvPr id="10" name="Slide Number Placeholder 4"/>
          <p:cNvSpPr>
            <a:spLocks noGrp="1"/>
          </p:cNvSpPr>
          <p:nvPr>
            <p:ph type="sldNum" sz="quarter" idx="4"/>
          </p:nvPr>
        </p:nvSpPr>
        <p:spPr>
          <a:xfrm flipH="1">
            <a:off x="8166369" y="6537399"/>
            <a:ext cx="508346" cy="161888"/>
          </a:xfrm>
          <a:prstGeom prst="rect">
            <a:avLst/>
          </a:prstGeom>
        </p:spPr>
        <p:txBody>
          <a:bodyPr vert="horz" wrap="square" lIns="121875" tIns="60937" rIns="0" bIns="60937" numCol="1" anchor="ctr" anchorCtr="0" compatLnSpc="1">
            <a:prstTxWarp prst="textNoShape">
              <a:avLst/>
            </a:prstTxWarp>
            <a:noAutofit/>
          </a:bodyPr>
          <a:lstStyle>
            <a:lvl1pPr algn="r">
              <a:defRPr sz="750">
                <a:solidFill>
                  <a:schemeClr val="tx2"/>
                </a:solidFill>
              </a:defRPr>
            </a:lvl1p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11" name="Footer Placeholder 3"/>
          <p:cNvSpPr>
            <a:spLocks noGrp="1"/>
          </p:cNvSpPr>
          <p:nvPr>
            <p:ph type="ftr" sz="quarter" idx="3"/>
          </p:nvPr>
        </p:nvSpPr>
        <p:spPr>
          <a:xfrm flipH="1">
            <a:off x="469100" y="6537399"/>
            <a:ext cx="4024572" cy="161888"/>
          </a:xfrm>
          <a:prstGeom prst="rect">
            <a:avLst/>
          </a:prstGeom>
          <a:noFill/>
        </p:spPr>
        <p:txBody>
          <a:bodyPr wrap="square" lIns="0" tIns="60937" rIns="121875" bIns="60937" anchor="ctr" anchorCtr="0">
            <a:noAutofit/>
          </a:bodyPr>
          <a:lstStyle>
            <a:lvl1pPr>
              <a:defRPr lang="en-AU" sz="750">
                <a:solidFill>
                  <a:schemeClr val="tx2"/>
                </a:solidFill>
              </a:defRPr>
            </a:lvl1p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spTree>
    <p:extLst>
      <p:ext uri="{BB962C8B-B14F-4D97-AF65-F5344CB8AC3E}">
        <p14:creationId xmlns:p14="http://schemas.microsoft.com/office/powerpoint/2010/main" val="138868049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2_Title Slide_White_Top">
    <p:bg>
      <p:bgPr>
        <a:solidFill>
          <a:schemeClr val="accent1"/>
        </a:solidFill>
        <a:effectLst/>
      </p:bgPr>
    </p:bg>
    <p:spTree>
      <p:nvGrpSpPr>
        <p:cNvPr id="1" name=""/>
        <p:cNvGrpSpPr/>
        <p:nvPr/>
      </p:nvGrpSpPr>
      <p:grpSpPr>
        <a:xfrm>
          <a:off x="0" y="0"/>
          <a:ext cx="0" cy="0"/>
          <a:chOff x="0" y="0"/>
          <a:chExt cx="0" cy="0"/>
        </a:xfrm>
      </p:grpSpPr>
      <p:graphicFrame>
        <p:nvGraphicFramePr>
          <p:cNvPr id="44" name="Objekt 43" hidden="1"/>
          <p:cNvGraphicFramePr>
            <a:graphicFrameLocks/>
          </p:cNvGraphicFramePr>
          <p:nvPr>
            <p:custDataLst>
              <p:tags r:id="rId2"/>
            </p:custDataLst>
          </p:nvPr>
        </p:nvGraphicFramePr>
        <p:xfrm>
          <a:off x="1" y="6"/>
          <a:ext cx="158750" cy="158751"/>
        </p:xfrm>
        <a:graphic>
          <a:graphicData uri="http://schemas.openxmlformats.org/presentationml/2006/ole">
            <mc:AlternateContent xmlns:mc="http://schemas.openxmlformats.org/markup-compatibility/2006">
              <mc:Choice xmlns:v="urn:schemas-microsoft-com:vml" Requires="v">
                <p:oleObj spid="_x0000_s109258" name="think-cell Slide" r:id="rId6" imgW="0" imgH="0" progId="">
                  <p:embed/>
                </p:oleObj>
              </mc:Choice>
              <mc:Fallback>
                <p:oleObj name="think-cell Slide" r:id="rId6" imgW="0" imgH="0" progId="">
                  <p:embed/>
                  <p:pic>
                    <p:nvPicPr>
                      <p:cNvPr id="44" name="Objekt 4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6"/>
                        <a:ext cx="158750"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347031" y="2173454"/>
            <a:ext cx="4449552" cy="60157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776" i="0" baseline="0" dirty="0">
                <a:solidFill>
                  <a:srgbClr val="FFB500"/>
                </a:solidFill>
                <a:latin typeface="Arial"/>
              </a:defRPr>
            </a:lvl1pPr>
          </a:lstStyle>
          <a:p>
            <a:pPr marL="0" lvl="0" indent="0">
              <a:lnSpc>
                <a:spcPct val="100000"/>
              </a:lnSpc>
              <a:buNone/>
            </a:pPr>
            <a:r>
              <a:rPr lang="en-US" dirty="0"/>
              <a:t>Click to add title</a:t>
            </a:r>
            <a:endParaRPr lang="de-DE" dirty="0"/>
          </a:p>
        </p:txBody>
      </p:sp>
      <p:sp>
        <p:nvSpPr>
          <p:cNvPr id="3" name="Untertitel 2"/>
          <p:cNvSpPr>
            <a:spLocks noGrp="1"/>
          </p:cNvSpPr>
          <p:nvPr>
            <p:ph type="subTitle" idx="1" hasCustomPrompt="1"/>
            <p:custDataLst>
              <p:tags r:id="rId4"/>
            </p:custDataLst>
          </p:nvPr>
        </p:nvSpPr>
        <p:spPr bwMode="auto">
          <a:xfrm>
            <a:off x="461968" y="2159474"/>
            <a:ext cx="2640123" cy="615553"/>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25" dirty="0">
                <a:solidFill>
                  <a:srgbClr val="FFB500"/>
                </a:solidFill>
                <a:latin typeface="+mn-lt"/>
                <a:ea typeface="+mn-ea"/>
                <a:cs typeface="+mn-cs"/>
              </a:defRPr>
            </a:lvl1pPr>
            <a:lvl2pPr marL="457226" indent="0" algn="ctr">
              <a:buNone/>
              <a:defRPr>
                <a:solidFill>
                  <a:schemeClr val="tx1">
                    <a:tint val="75000"/>
                  </a:schemeClr>
                </a:solidFill>
              </a:defRPr>
            </a:lvl2pPr>
            <a:lvl3pPr marL="914453" indent="0" algn="ctr">
              <a:buNone/>
              <a:defRPr>
                <a:solidFill>
                  <a:schemeClr val="tx1">
                    <a:tint val="75000"/>
                  </a:schemeClr>
                </a:solidFill>
              </a:defRPr>
            </a:lvl3pPr>
            <a:lvl4pPr marL="1371679" indent="0" algn="ctr">
              <a:buNone/>
              <a:defRPr>
                <a:solidFill>
                  <a:schemeClr val="tx1">
                    <a:tint val="75000"/>
                  </a:schemeClr>
                </a:solidFill>
              </a:defRPr>
            </a:lvl4pPr>
            <a:lvl5pPr marL="1828906" indent="0" algn="ctr">
              <a:buNone/>
              <a:defRPr>
                <a:solidFill>
                  <a:schemeClr val="tx1">
                    <a:tint val="75000"/>
                  </a:schemeClr>
                </a:solidFill>
              </a:defRPr>
            </a:lvl5pPr>
            <a:lvl6pPr marL="2286133" indent="0" algn="ctr">
              <a:buNone/>
              <a:defRPr>
                <a:solidFill>
                  <a:schemeClr val="tx1">
                    <a:tint val="75000"/>
                  </a:schemeClr>
                </a:solidFill>
              </a:defRPr>
            </a:lvl6pPr>
            <a:lvl7pPr marL="2743360" indent="0" algn="ctr">
              <a:buNone/>
              <a:defRPr>
                <a:solidFill>
                  <a:schemeClr val="tx1">
                    <a:tint val="75000"/>
                  </a:schemeClr>
                </a:solidFill>
              </a:defRPr>
            </a:lvl7pPr>
            <a:lvl8pPr marL="3200586" indent="0" algn="ctr">
              <a:buNone/>
              <a:defRPr>
                <a:solidFill>
                  <a:schemeClr val="tx1">
                    <a:tint val="75000"/>
                  </a:schemeClr>
                </a:solidFill>
              </a:defRPr>
            </a:lvl8pPr>
            <a:lvl9pPr marL="3657813" indent="0" algn="ctr">
              <a:buNone/>
              <a:defRPr>
                <a:solidFill>
                  <a:schemeClr val="tx1">
                    <a:tint val="75000"/>
                  </a:schemeClr>
                </a:solidFill>
              </a:defRPr>
            </a:lvl9pPr>
          </a:lstStyle>
          <a:p>
            <a:r>
              <a:rPr lang="en-US" dirty="0"/>
              <a:t>Click add subtitle</a:t>
            </a:r>
            <a:endParaRPr lang="de-DE" dirty="0"/>
          </a:p>
        </p:txBody>
      </p:sp>
      <p:grpSp>
        <p:nvGrpSpPr>
          <p:cNvPr id="11" name="Group 10"/>
          <p:cNvGrpSpPr>
            <a:grpSpLocks noChangeAspect="1"/>
          </p:cNvGrpSpPr>
          <p:nvPr userDrawn="1"/>
        </p:nvGrpSpPr>
        <p:grpSpPr>
          <a:xfrm>
            <a:off x="461968" y="41629"/>
            <a:ext cx="2306397"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6166"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white"/>
                </a:solidFill>
                <a:effectLst/>
                <a:uLnTx/>
                <a:uFillTx/>
                <a:latin typeface="Arial"/>
                <a:ea typeface="+mn-ea"/>
                <a:cs typeface="+mn-cs"/>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pic>
        <p:nvPicPr>
          <p:cNvPr id="18" name="Picture 1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897271" y="887465"/>
            <a:ext cx="3796746" cy="246413"/>
          </a:xfrm>
          <a:prstGeom prst="rect">
            <a:avLst/>
          </a:prstGeom>
          <a:noFill/>
          <a:ln>
            <a:noFill/>
          </a:ln>
        </p:spPr>
      </p:pic>
    </p:spTree>
    <p:extLst>
      <p:ext uri="{BB962C8B-B14F-4D97-AF65-F5344CB8AC3E}">
        <p14:creationId xmlns:p14="http://schemas.microsoft.com/office/powerpoint/2010/main" val="403209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4.xml"/><Relationship Id="rId7" Type="http://schemas.openxmlformats.org/officeDocument/2006/relationships/tags" Target="../tags/tag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4.vml"/><Relationship Id="rId5"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6"/>
            </p:custDataLst>
            <p:extLst>
              <p:ext uri="{D42A27DB-BD31-4B8C-83A1-F6EECF244321}">
                <p14:modId xmlns:p14="http://schemas.microsoft.com/office/powerpoint/2010/main" val="3930800197"/>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7298" name="think-cell Slide" r:id="rId7" imgW="463" imgH="464" progId="TCLayout.ActiveDocument.1">
                  <p:embed/>
                </p:oleObj>
              </mc:Choice>
              <mc:Fallback>
                <p:oleObj name="think-cell Slide" r:id="rId7" imgW="463" imgH="464" progId="TCLayout.ActiveDocument.1">
                  <p:embed/>
                  <p:pic>
                    <p:nvPicPr>
                      <p:cNvPr id="0" name=""/>
                      <p:cNvPicPr/>
                      <p:nvPr/>
                    </p:nvPicPr>
                    <p:blipFill>
                      <a:blip r:embed="rId8"/>
                      <a:stretch>
                        <a:fillRect/>
                      </a:stretch>
                    </p:blipFill>
                    <p:spPr>
                      <a:xfrm>
                        <a:off x="1589" y="1590"/>
                        <a:ext cx="1587" cy="1587"/>
                      </a:xfrm>
                      <a:prstGeom prst="rect">
                        <a:avLst/>
                      </a:prstGeom>
                    </p:spPr>
                  </p:pic>
                </p:oleObj>
              </mc:Fallback>
            </mc:AlternateContent>
          </a:graphicData>
        </a:graphic>
      </p:graphicFrame>
    </p:spTree>
    <p:extLst>
      <p:ext uri="{BB962C8B-B14F-4D97-AF65-F5344CB8AC3E}">
        <p14:creationId xmlns:p14="http://schemas.microsoft.com/office/powerpoint/2010/main" val="806897016"/>
      </p:ext>
    </p:extLst>
  </p:cSld>
  <p:clrMap bg1="lt1" tx1="dk1" bg2="lt2" tx2="dk2" accent1="accent1" accent2="accent2" accent3="accent3" accent4="accent4" accent5="accent5" accent6="accent6" hlink="hlink" folHlink="folHlink"/>
  <p:sldLayoutIdLst>
    <p:sldLayoutId id="2147483700" r:id="rId1"/>
    <p:sldLayoutId id="2147483706" r:id="rId2"/>
    <p:sldLayoutId id="214748378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9102" y="1182102"/>
            <a:ext cx="8205805" cy="5254783"/>
          </a:xfrm>
          <a:prstGeom prst="rect">
            <a:avLst/>
          </a:prstGeom>
        </p:spPr>
        <p:txBody>
          <a:bodyPr vert="horz" lIns="0" tIns="60937" rIns="0" bIns="60937"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469102" y="8"/>
            <a:ext cx="8205805" cy="1081583"/>
          </a:xfrm>
          <a:prstGeom prst="rect">
            <a:avLst/>
          </a:prstGeom>
        </p:spPr>
        <p:txBody>
          <a:bodyPr vert="horz" lIns="0" tIns="60937" rIns="0" bIns="0" rtlCol="0" anchor="b" anchorCtr="0">
            <a:noAutofit/>
          </a:bodyPr>
          <a:lstStyle/>
          <a:p>
            <a:pPr lvl="0"/>
            <a:r>
              <a:rPr lang="en-US" dirty="0"/>
              <a:t>Click to edit Master title style</a:t>
            </a:r>
            <a:endParaRPr lang="en-AU" dirty="0"/>
          </a:p>
        </p:txBody>
      </p:sp>
      <p:sp>
        <p:nvSpPr>
          <p:cNvPr id="5" name="Slide Number Placeholder 4"/>
          <p:cNvSpPr>
            <a:spLocks noGrp="1"/>
          </p:cNvSpPr>
          <p:nvPr>
            <p:ph type="sldNum" sz="quarter" idx="4"/>
          </p:nvPr>
        </p:nvSpPr>
        <p:spPr>
          <a:xfrm flipH="1">
            <a:off x="8166369" y="6537399"/>
            <a:ext cx="508346" cy="161888"/>
          </a:xfrm>
          <a:prstGeom prst="rect">
            <a:avLst/>
          </a:prstGeom>
        </p:spPr>
        <p:txBody>
          <a:bodyPr vert="horz" wrap="square" lIns="121875" tIns="60937" rIns="0" bIns="60937" numCol="1" anchor="ctr" anchorCtr="0" compatLnSpc="1">
            <a:prstTxWarp prst="textNoShape">
              <a:avLst/>
            </a:prstTxWarp>
            <a:noAutofit/>
          </a:bodyPr>
          <a:lstStyle>
            <a:lvl1pPr algn="r">
              <a:defRPr sz="750">
                <a:solidFill>
                  <a:schemeClr val="tx2"/>
                </a:solidFill>
              </a:defRPr>
            </a:lvl1pPr>
          </a:lstStyle>
          <a:p>
            <a:pPr defTabSz="686166">
              <a:defRPr/>
            </a:pPr>
            <a:fld id="{90CBDC3A-D49F-4631-A8C7-55D59B33E5FA}" type="slidenum">
              <a:rPr lang="en-US" smtClean="0">
                <a:solidFill>
                  <a:srgbClr val="666666"/>
                </a:solidFill>
              </a:rPr>
              <a:pPr defTabSz="686166">
                <a:defRPr/>
              </a:pPr>
              <a:t>‹#›</a:t>
            </a:fld>
            <a:endParaRPr lang="en-US" dirty="0">
              <a:solidFill>
                <a:srgbClr val="666666"/>
              </a:solidFill>
            </a:endParaRPr>
          </a:p>
        </p:txBody>
      </p:sp>
      <p:sp>
        <p:nvSpPr>
          <p:cNvPr id="4" name="Footer Placeholder 3"/>
          <p:cNvSpPr>
            <a:spLocks noGrp="1"/>
          </p:cNvSpPr>
          <p:nvPr>
            <p:ph type="ftr" sz="quarter" idx="3"/>
          </p:nvPr>
        </p:nvSpPr>
        <p:spPr>
          <a:xfrm flipH="1">
            <a:off x="469100" y="6537399"/>
            <a:ext cx="4024572" cy="161888"/>
          </a:xfrm>
          <a:prstGeom prst="rect">
            <a:avLst/>
          </a:prstGeom>
          <a:noFill/>
        </p:spPr>
        <p:txBody>
          <a:bodyPr wrap="square" lIns="0" tIns="60937" rIns="121875" bIns="60937" anchor="ctr" anchorCtr="0">
            <a:noAutofit/>
          </a:bodyPr>
          <a:lstStyle>
            <a:lvl1pPr>
              <a:defRPr lang="en-AU" sz="750">
                <a:solidFill>
                  <a:schemeClr val="tx2"/>
                </a:solidFill>
              </a:defRPr>
            </a:lvl1pPr>
          </a:lstStyle>
          <a:p>
            <a:pPr defTabSz="686166"/>
            <a:r>
              <a:rPr lang="en-US" dirty="0" smtClean="0">
                <a:solidFill>
                  <a:srgbClr val="666666"/>
                </a:solidFill>
              </a:rPr>
              <a:t>Copyright © 201</a:t>
            </a:r>
            <a:r>
              <a:rPr lang="en-US" altLang="zh-CN" dirty="0" smtClean="0">
                <a:solidFill>
                  <a:srgbClr val="666666"/>
                </a:solidFill>
              </a:rPr>
              <a:t>6 </a:t>
            </a:r>
            <a:r>
              <a:rPr lang="en-US" dirty="0" smtClean="0">
                <a:solidFill>
                  <a:srgbClr val="666666"/>
                </a:solidFill>
              </a:rPr>
              <a:t>Accenture  All rights reserved.</a:t>
            </a:r>
            <a:endParaRPr lang="en-US" dirty="0">
              <a:solidFill>
                <a:srgbClr val="666666"/>
              </a:solidFill>
            </a:endParaRPr>
          </a:p>
        </p:txBody>
      </p:sp>
      <p:cxnSp>
        <p:nvCxnSpPr>
          <p:cNvPr id="9" name="Straight Connector 8"/>
          <p:cNvCxnSpPr/>
          <p:nvPr userDrawn="1"/>
        </p:nvCxnSpPr>
        <p:spPr>
          <a:xfrm>
            <a:off x="380356" y="1143001"/>
            <a:ext cx="8389643"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84775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Lst>
  <p:hf hdr="0" dt="0"/>
  <p:txStyles>
    <p:titleStyle>
      <a:lvl1pPr algn="l" rtl="0" eaLnBrk="1" fontAlgn="base" hangingPunct="1">
        <a:lnSpc>
          <a:spcPct val="100000"/>
        </a:lnSpc>
        <a:spcBef>
          <a:spcPct val="0"/>
        </a:spcBef>
        <a:spcAft>
          <a:spcPct val="0"/>
        </a:spcAft>
        <a:buFont typeface="Arial" charset="0"/>
        <a:defRPr lang="en-AU" sz="1801" b="1" kern="1200" spc="0" baseline="0" dirty="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lnSpc>
          <a:spcPts val="2600"/>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1">
          <a:solidFill>
            <a:schemeClr val="tx1"/>
          </a:solidFill>
          <a:latin typeface="Arial" pitchFamily="-105" charset="-52"/>
          <a:ea typeface="Arial" pitchFamily="-105" charset="-52"/>
          <a:cs typeface="Arial" pitchFamily="-105" charset="-52"/>
        </a:defRPr>
      </a:lvl5pPr>
      <a:lvl6pPr marL="457272"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6pPr>
      <a:lvl7pPr marL="914545"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7pPr>
      <a:lvl8pPr marL="1371817"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8pPr>
      <a:lvl9pPr marL="1829089" algn="l" rtl="0" eaLnBrk="1" fontAlgn="base" hangingPunct="1">
        <a:spcBef>
          <a:spcPct val="0"/>
        </a:spcBef>
        <a:spcAft>
          <a:spcPct val="0"/>
        </a:spcAft>
        <a:buFont typeface="Arial" pitchFamily="-105" charset="-52"/>
        <a:defRPr sz="2626">
          <a:solidFill>
            <a:schemeClr val="tx1"/>
          </a:solidFill>
          <a:latin typeface="Arial" pitchFamily="-105" charset="-52"/>
          <a:ea typeface="Arial" pitchFamily="-105" charset="-52"/>
          <a:cs typeface="Arial" pitchFamily="-105" charset="-52"/>
        </a:defRPr>
      </a:lvl9pPr>
    </p:titleStyle>
    <p:bodyStyle>
      <a:lvl1pPr marL="136968" indent="-136968" algn="l" rtl="0" eaLnBrk="1" fontAlgn="base" hangingPunct="1">
        <a:spcBef>
          <a:spcPts val="600"/>
        </a:spcBef>
        <a:spcAft>
          <a:spcPct val="0"/>
        </a:spcAft>
        <a:buFont typeface="Arial" pitchFamily="34" charset="0"/>
        <a:buChar char="•"/>
        <a:defRPr sz="1201" kern="1200">
          <a:solidFill>
            <a:schemeClr val="tx2"/>
          </a:solidFill>
          <a:latin typeface="+mn-lt"/>
          <a:ea typeface="Arial" pitchFamily="-105" charset="-52"/>
          <a:cs typeface="Arial" pitchFamily="34" charset="0"/>
        </a:defRPr>
      </a:lvl1pPr>
      <a:lvl2pPr marL="337059" indent="-200092" algn="l" rtl="0" eaLnBrk="1" fontAlgn="base" hangingPunct="1">
        <a:spcBef>
          <a:spcPts val="600"/>
        </a:spcBef>
        <a:spcAft>
          <a:spcPct val="0"/>
        </a:spcAft>
        <a:buFont typeface="Arial" pitchFamily="34" charset="0"/>
        <a:buChar char="–"/>
        <a:defRPr sz="1201" kern="1200">
          <a:solidFill>
            <a:schemeClr val="tx2"/>
          </a:solidFill>
          <a:latin typeface="+mn-lt"/>
          <a:ea typeface="Arial" pitchFamily="-105" charset="-52"/>
          <a:cs typeface="Arial" pitchFamily="34" charset="0"/>
        </a:defRPr>
      </a:lvl2pPr>
      <a:lvl3pPr marL="469263" indent="-132204" algn="l" rtl="0" eaLnBrk="1" fontAlgn="base" hangingPunct="1">
        <a:spcBef>
          <a:spcPts val="600"/>
        </a:spcBef>
        <a:spcAft>
          <a:spcPct val="0"/>
        </a:spcAft>
        <a:buFont typeface="Arial" pitchFamily="34" charset="0"/>
        <a:buChar char="•"/>
        <a:tabLst/>
        <a:defRPr sz="1201" kern="1200">
          <a:solidFill>
            <a:schemeClr val="tx2"/>
          </a:solidFill>
          <a:latin typeface="+mn-lt"/>
          <a:ea typeface="Arial" pitchFamily="-105" charset="-52"/>
          <a:cs typeface="Arial" pitchFamily="34" charset="0"/>
        </a:defRPr>
      </a:lvl3pPr>
      <a:lvl4pPr marL="674118" indent="-204855" algn="l" rtl="0" eaLnBrk="1" fontAlgn="base" hangingPunct="1">
        <a:spcBef>
          <a:spcPts val="600"/>
        </a:spcBef>
        <a:spcAft>
          <a:spcPct val="0"/>
        </a:spcAft>
        <a:buFont typeface="Arial" pitchFamily="34" charset="0"/>
        <a:buChar char="–"/>
        <a:defRPr sz="1201" kern="1200">
          <a:solidFill>
            <a:schemeClr val="tx2"/>
          </a:solidFill>
          <a:latin typeface="+mn-lt"/>
          <a:ea typeface="Arial" pitchFamily="-105" charset="-52"/>
          <a:cs typeface="Arial" pitchFamily="34" charset="0"/>
        </a:defRPr>
      </a:lvl4pPr>
      <a:lvl5pPr marL="806322" indent="-132204" algn="l" rtl="0" eaLnBrk="1" fontAlgn="base" hangingPunct="1">
        <a:spcBef>
          <a:spcPts val="600"/>
        </a:spcBef>
        <a:spcAft>
          <a:spcPct val="0"/>
        </a:spcAft>
        <a:buFont typeface="Arial" pitchFamily="34" charset="0"/>
        <a:buChar char="•"/>
        <a:defRPr sz="1201" kern="1200">
          <a:solidFill>
            <a:schemeClr val="tx2"/>
          </a:solidFill>
          <a:latin typeface="+mn-lt"/>
          <a:ea typeface="Arial" pitchFamily="-105" charset="-52"/>
          <a:cs typeface="Arial" pitchFamily="34" charset="0"/>
        </a:defRPr>
      </a:lvl5pPr>
      <a:lvl6pPr marL="2514998" indent="-228636" algn="l" defTabSz="914545" rtl="0" eaLnBrk="1" latinLnBrk="0" hangingPunct="1">
        <a:spcBef>
          <a:spcPct val="20000"/>
        </a:spcBef>
        <a:buFont typeface="Arial" pitchFamily="34" charset="0"/>
        <a:buChar char="•"/>
        <a:defRPr sz="2026" kern="1200">
          <a:solidFill>
            <a:schemeClr val="tx1"/>
          </a:solidFill>
          <a:latin typeface="+mn-lt"/>
          <a:ea typeface="+mn-ea"/>
          <a:cs typeface="+mn-cs"/>
        </a:defRPr>
      </a:lvl6pPr>
      <a:lvl7pPr marL="2972271" indent="-228636" algn="l" defTabSz="914545" rtl="0" eaLnBrk="1" latinLnBrk="0" hangingPunct="1">
        <a:spcBef>
          <a:spcPct val="20000"/>
        </a:spcBef>
        <a:buFont typeface="Arial" pitchFamily="34" charset="0"/>
        <a:buChar char="•"/>
        <a:defRPr sz="2026" kern="1200">
          <a:solidFill>
            <a:schemeClr val="tx1"/>
          </a:solidFill>
          <a:latin typeface="+mn-lt"/>
          <a:ea typeface="+mn-ea"/>
          <a:cs typeface="+mn-cs"/>
        </a:defRPr>
      </a:lvl7pPr>
      <a:lvl8pPr marL="3429543" indent="-228636" algn="l" defTabSz="914545" rtl="0" eaLnBrk="1" latinLnBrk="0" hangingPunct="1">
        <a:spcBef>
          <a:spcPct val="20000"/>
        </a:spcBef>
        <a:buFont typeface="Arial" pitchFamily="34" charset="0"/>
        <a:buChar char="•"/>
        <a:defRPr sz="2026" kern="1200">
          <a:solidFill>
            <a:schemeClr val="tx1"/>
          </a:solidFill>
          <a:latin typeface="+mn-lt"/>
          <a:ea typeface="+mn-ea"/>
          <a:cs typeface="+mn-cs"/>
        </a:defRPr>
      </a:lvl8pPr>
      <a:lvl9pPr marL="3886815" indent="-228636" algn="l" defTabSz="914545" rtl="0" eaLnBrk="1" latinLnBrk="0" hangingPunct="1">
        <a:spcBef>
          <a:spcPct val="20000"/>
        </a:spcBef>
        <a:buFont typeface="Arial" pitchFamily="34" charset="0"/>
        <a:buChar char="•"/>
        <a:defRPr sz="2026" kern="1200">
          <a:solidFill>
            <a:schemeClr val="tx1"/>
          </a:solidFill>
          <a:latin typeface="+mn-lt"/>
          <a:ea typeface="+mn-ea"/>
          <a:cs typeface="+mn-cs"/>
        </a:defRPr>
      </a:lvl9pPr>
    </p:bodyStyle>
    <p:otherStyle>
      <a:defPPr>
        <a:defRPr lang="en-US"/>
      </a:defPPr>
      <a:lvl1pPr marL="0" algn="l" defTabSz="914545" rtl="0" eaLnBrk="1" latinLnBrk="0" hangingPunct="1">
        <a:defRPr sz="1801" kern="1200">
          <a:solidFill>
            <a:schemeClr val="tx1"/>
          </a:solidFill>
          <a:latin typeface="+mn-lt"/>
          <a:ea typeface="+mn-ea"/>
          <a:cs typeface="+mn-cs"/>
        </a:defRPr>
      </a:lvl1pPr>
      <a:lvl2pPr marL="457272" algn="l" defTabSz="914545" rtl="0" eaLnBrk="1" latinLnBrk="0" hangingPunct="1">
        <a:defRPr sz="1801" kern="1200">
          <a:solidFill>
            <a:schemeClr val="tx1"/>
          </a:solidFill>
          <a:latin typeface="+mn-lt"/>
          <a:ea typeface="+mn-ea"/>
          <a:cs typeface="+mn-cs"/>
        </a:defRPr>
      </a:lvl2pPr>
      <a:lvl3pPr marL="914545" algn="l" defTabSz="914545" rtl="0" eaLnBrk="1" latinLnBrk="0" hangingPunct="1">
        <a:defRPr sz="1801" kern="1200">
          <a:solidFill>
            <a:schemeClr val="tx1"/>
          </a:solidFill>
          <a:latin typeface="+mn-lt"/>
          <a:ea typeface="+mn-ea"/>
          <a:cs typeface="+mn-cs"/>
        </a:defRPr>
      </a:lvl3pPr>
      <a:lvl4pPr marL="1371817" algn="l" defTabSz="914545" rtl="0" eaLnBrk="1" latinLnBrk="0" hangingPunct="1">
        <a:defRPr sz="1801" kern="1200">
          <a:solidFill>
            <a:schemeClr val="tx1"/>
          </a:solidFill>
          <a:latin typeface="+mn-lt"/>
          <a:ea typeface="+mn-ea"/>
          <a:cs typeface="+mn-cs"/>
        </a:defRPr>
      </a:lvl4pPr>
      <a:lvl5pPr marL="1829089" algn="l" defTabSz="914545" rtl="0" eaLnBrk="1" latinLnBrk="0" hangingPunct="1">
        <a:defRPr sz="1801" kern="1200">
          <a:solidFill>
            <a:schemeClr val="tx1"/>
          </a:solidFill>
          <a:latin typeface="+mn-lt"/>
          <a:ea typeface="+mn-ea"/>
          <a:cs typeface="+mn-cs"/>
        </a:defRPr>
      </a:lvl5pPr>
      <a:lvl6pPr marL="2286362" algn="l" defTabSz="914545" rtl="0" eaLnBrk="1" latinLnBrk="0" hangingPunct="1">
        <a:defRPr sz="1801" kern="1200">
          <a:solidFill>
            <a:schemeClr val="tx1"/>
          </a:solidFill>
          <a:latin typeface="+mn-lt"/>
          <a:ea typeface="+mn-ea"/>
          <a:cs typeface="+mn-cs"/>
        </a:defRPr>
      </a:lvl6pPr>
      <a:lvl7pPr marL="2743634" algn="l" defTabSz="914545" rtl="0" eaLnBrk="1" latinLnBrk="0" hangingPunct="1">
        <a:defRPr sz="1801" kern="1200">
          <a:solidFill>
            <a:schemeClr val="tx1"/>
          </a:solidFill>
          <a:latin typeface="+mn-lt"/>
          <a:ea typeface="+mn-ea"/>
          <a:cs typeface="+mn-cs"/>
        </a:defRPr>
      </a:lvl7pPr>
      <a:lvl8pPr marL="3200906" algn="l" defTabSz="914545" rtl="0" eaLnBrk="1" latinLnBrk="0" hangingPunct="1">
        <a:defRPr sz="1801" kern="1200">
          <a:solidFill>
            <a:schemeClr val="tx1"/>
          </a:solidFill>
          <a:latin typeface="+mn-lt"/>
          <a:ea typeface="+mn-ea"/>
          <a:cs typeface="+mn-cs"/>
        </a:defRPr>
      </a:lvl8pPr>
      <a:lvl9pPr marL="3658179" algn="l" defTabSz="914545" rtl="0" eaLnBrk="1" latinLnBrk="0" hangingPunct="1">
        <a:defRPr sz="180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7"/>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10187" name="think-cell Slide" r:id="rId8" imgW="463" imgH="464" progId="TCLayout.ActiveDocument.1">
                  <p:embed/>
                </p:oleObj>
              </mc:Choice>
              <mc:Fallback>
                <p:oleObj name="think-cell Slide" r:id="rId8" imgW="463" imgH="464" progId="TCLayout.ActiveDocument.1">
                  <p:embed/>
                  <p:pic>
                    <p:nvPicPr>
                      <p:cNvPr id="0" name=""/>
                      <p:cNvPicPr/>
                      <p:nvPr/>
                    </p:nvPicPr>
                    <p:blipFill>
                      <a:blip r:embed="rId9"/>
                      <a:stretch>
                        <a:fillRect/>
                      </a:stretch>
                    </p:blipFill>
                    <p:spPr>
                      <a:xfrm>
                        <a:off x="1589" y="1590"/>
                        <a:ext cx="1587" cy="1587"/>
                      </a:xfrm>
                      <a:prstGeom prst="rect">
                        <a:avLst/>
                      </a:prstGeom>
                    </p:spPr>
                  </p:pic>
                </p:oleObj>
              </mc:Fallback>
            </mc:AlternateContent>
          </a:graphicData>
        </a:graphic>
      </p:graphicFrame>
    </p:spTree>
    <p:extLst>
      <p:ext uri="{BB962C8B-B14F-4D97-AF65-F5344CB8AC3E}">
        <p14:creationId xmlns:p14="http://schemas.microsoft.com/office/powerpoint/2010/main" val="375535696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9"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41009" y="2091469"/>
            <a:ext cx="8018582" cy="914400"/>
          </a:xfrm>
          <a:prstGeom prst="rect">
            <a:avLst/>
          </a:prstGeom>
        </p:spPr>
        <p:txBody>
          <a:bodyPr anchor="ctr"/>
          <a:lstStyle>
            <a:lvl1pPr algn="l" defTabSz="457200" rtl="0" eaLnBrk="1" latinLnBrk="0" hangingPunct="1">
              <a:spcBef>
                <a:spcPct val="0"/>
              </a:spcBef>
              <a:buNone/>
              <a:defRPr sz="3500" b="0" i="0" kern="1200" cap="small">
                <a:solidFill>
                  <a:schemeClr val="tx1"/>
                </a:solidFill>
                <a:latin typeface="+mj-lt"/>
                <a:ea typeface="+mj-ea"/>
                <a:cs typeface="Arial" pitchFamily="34" charset="0"/>
              </a:defRPr>
            </a:lvl1pPr>
          </a:lstStyle>
          <a:p>
            <a:pPr>
              <a:lnSpc>
                <a:spcPct val="150000"/>
              </a:lnSpc>
            </a:pPr>
            <a:r>
              <a:rPr lang="zh-CN" altLang="en-US" sz="3400" b="1" dirty="0">
                <a:latin typeface="微软雅黑" panose="020B0503020204020204" pitchFamily="34" charset="-122"/>
                <a:ea typeface="微软雅黑" panose="020B0503020204020204" pitchFamily="34" charset="-122"/>
              </a:rPr>
              <a:t>经营决策分析平台项目</a:t>
            </a:r>
            <a:endParaRPr lang="en-US" altLang="zh-CN" sz="3400" b="1" dirty="0">
              <a:latin typeface="微软雅黑" panose="020B0503020204020204" pitchFamily="34" charset="-122"/>
              <a:ea typeface="微软雅黑" panose="020B0503020204020204" pitchFamily="34" charset="-122"/>
            </a:endParaRPr>
          </a:p>
          <a:p>
            <a:pPr>
              <a:lnSpc>
                <a:spcPct val="150000"/>
              </a:lnSpc>
            </a:pPr>
            <a:r>
              <a:rPr lang="zh-CN" altLang="en-US" sz="3400" b="1" dirty="0">
                <a:latin typeface="微软雅黑" panose="020B0503020204020204" pitchFamily="34" charset="-122"/>
                <a:ea typeface="微软雅黑" panose="020B0503020204020204" pitchFamily="34" charset="-122"/>
              </a:rPr>
              <a:t>启动</a:t>
            </a:r>
            <a:r>
              <a:rPr lang="zh-CN" altLang="en-US" sz="3400" b="1" dirty="0" smtClean="0">
                <a:latin typeface="微软雅黑" panose="020B0503020204020204" pitchFamily="34" charset="-122"/>
                <a:ea typeface="微软雅黑" panose="020B0503020204020204" pitchFamily="34" charset="-122"/>
              </a:rPr>
              <a:t>会</a:t>
            </a:r>
            <a:endParaRPr lang="en-US" altLang="zh-CN" sz="3400" b="1" dirty="0">
              <a:latin typeface="微软雅黑" panose="020B0503020204020204" pitchFamily="34" charset="-122"/>
              <a:ea typeface="微软雅黑" panose="020B0503020204020204" pitchFamily="34" charset="-122"/>
            </a:endParaRPr>
          </a:p>
        </p:txBody>
      </p:sp>
      <p:sp>
        <p:nvSpPr>
          <p:cNvPr id="10" name="矩形 9"/>
          <p:cNvSpPr/>
          <p:nvPr/>
        </p:nvSpPr>
        <p:spPr>
          <a:xfrm>
            <a:off x="6197799" y="4003472"/>
            <a:ext cx="1491114" cy="615040"/>
          </a:xfrm>
          <a:prstGeom prst="rect">
            <a:avLst/>
          </a:prstGeom>
        </p:spPr>
        <p:txBody>
          <a:bodyPr wrap="none">
            <a:spAutoFit/>
          </a:bodyPr>
          <a:lstStyle/>
          <a:p>
            <a:pPr>
              <a:lnSpc>
                <a:spcPct val="200000"/>
              </a:lnSpc>
            </a:pPr>
            <a:r>
              <a:rPr lang="en-US" altLang="zh-CN" sz="2000" b="1" dirty="0" smtClean="0">
                <a:latin typeface="微软雅黑" panose="020B0503020204020204" pitchFamily="34" charset="-122"/>
                <a:ea typeface="微软雅黑" panose="020B0503020204020204" pitchFamily="34" charset="-122"/>
              </a:rPr>
              <a:t>2018</a:t>
            </a:r>
            <a:r>
              <a:rPr lang="zh-CN" altLang="en-US" sz="2000" b="1" dirty="0" smtClean="0">
                <a:latin typeface="微软雅黑" panose="020B0503020204020204" pitchFamily="34" charset="-122"/>
                <a:ea typeface="微软雅黑" panose="020B0503020204020204" pitchFamily="34" charset="-122"/>
              </a:rPr>
              <a:t>年</a:t>
            </a: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月</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PastelsSmooth/>
                    </a14:imgEffect>
                  </a14:imgLayer>
                </a14:imgProps>
              </a:ext>
              <a:ext uri="{28A0092B-C50C-407E-A947-70E740481C1C}">
                <a14:useLocalDpi xmlns:a14="http://schemas.microsoft.com/office/drawing/2010/main" val="0"/>
              </a:ext>
            </a:extLst>
          </a:blip>
          <a:srcRect t="57598" b="12736"/>
          <a:stretch/>
        </p:blipFill>
        <p:spPr>
          <a:xfrm>
            <a:off x="0" y="4711358"/>
            <a:ext cx="9144000" cy="2135170"/>
          </a:xfrm>
          <a:prstGeom prst="rect">
            <a:avLst/>
          </a:prstGeom>
          <a:gradFill>
            <a:gsLst>
              <a:gs pos="78000">
                <a:srgbClr val="CCACE1">
                  <a:alpha val="34000"/>
                </a:srgbClr>
              </a:gs>
              <a:gs pos="100000">
                <a:srgbClr val="9999FF">
                  <a:alpha val="17000"/>
                </a:srgbClr>
              </a:gs>
              <a:gs pos="0">
                <a:schemeClr val="bg1">
                  <a:lumMod val="95000"/>
                  <a:alpha val="0"/>
                </a:schemeClr>
              </a:gs>
              <a:gs pos="41000">
                <a:schemeClr val="bg1">
                  <a:lumMod val="75000"/>
                  <a:alpha val="16000"/>
                </a:schemeClr>
              </a:gs>
              <a:gs pos="62000">
                <a:schemeClr val="bg2">
                  <a:lumMod val="20000"/>
                  <a:lumOff val="80000"/>
                  <a:alpha val="17000"/>
                </a:schemeClr>
              </a:gs>
            </a:gsLst>
            <a:lin ang="16200000" scaled="1"/>
          </a:gradFill>
          <a:effectLst/>
        </p:spPr>
      </p:pic>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项目管理委员会制度</a:t>
            </a:r>
            <a:endParaRPr lang="zh-CN" altLang="en-US" dirty="0"/>
          </a:p>
        </p:txBody>
      </p:sp>
      <p:graphicFrame>
        <p:nvGraphicFramePr>
          <p:cNvPr id="6" name="图示 5"/>
          <p:cNvGraphicFramePr/>
          <p:nvPr>
            <p:extLst>
              <p:ext uri="{D42A27DB-BD31-4B8C-83A1-F6EECF244321}">
                <p14:modId xmlns:p14="http://schemas.microsoft.com/office/powerpoint/2010/main" val="4210684143"/>
              </p:ext>
            </p:extLst>
          </p:nvPr>
        </p:nvGraphicFramePr>
        <p:xfrm>
          <a:off x="623888" y="1254120"/>
          <a:ext cx="8234362" cy="5132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31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项目例会</a:t>
            </a:r>
            <a:endParaRPr lang="zh-CN" altLang="en-US" dirty="0"/>
          </a:p>
        </p:txBody>
      </p:sp>
      <p:graphicFrame>
        <p:nvGraphicFramePr>
          <p:cNvPr id="8" name="图示 7"/>
          <p:cNvGraphicFramePr/>
          <p:nvPr>
            <p:extLst>
              <p:ext uri="{D42A27DB-BD31-4B8C-83A1-F6EECF244321}">
                <p14:modId xmlns:p14="http://schemas.microsoft.com/office/powerpoint/2010/main" val="2220893216"/>
              </p:ext>
            </p:extLst>
          </p:nvPr>
        </p:nvGraphicFramePr>
        <p:xfrm>
          <a:off x="623888" y="1254120"/>
          <a:ext cx="8234362" cy="5132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923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周报制度</a:t>
            </a:r>
            <a:endParaRPr lang="zh-CN" altLang="en-US" dirty="0"/>
          </a:p>
        </p:txBody>
      </p:sp>
      <p:graphicFrame>
        <p:nvGraphicFramePr>
          <p:cNvPr id="5" name="图示 4"/>
          <p:cNvGraphicFramePr/>
          <p:nvPr>
            <p:extLst>
              <p:ext uri="{D42A27DB-BD31-4B8C-83A1-F6EECF244321}">
                <p14:modId xmlns:p14="http://schemas.microsoft.com/office/powerpoint/2010/main" val="381084884"/>
              </p:ext>
            </p:extLst>
          </p:nvPr>
        </p:nvGraphicFramePr>
        <p:xfrm>
          <a:off x="623888" y="1254120"/>
          <a:ext cx="8234362" cy="5132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5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管理及数据安全制度</a:t>
            </a:r>
            <a:endParaRPr lang="zh-CN" altLang="en-US" dirty="0"/>
          </a:p>
        </p:txBody>
      </p:sp>
      <p:sp>
        <p:nvSpPr>
          <p:cNvPr id="4" name="文本占位符 3"/>
          <p:cNvSpPr>
            <a:spLocks noGrp="1"/>
          </p:cNvSpPr>
          <p:nvPr>
            <p:ph type="body" sz="quarter" idx="13"/>
          </p:nvPr>
        </p:nvSpPr>
        <p:spPr>
          <a:xfrm>
            <a:off x="763362" y="2060328"/>
            <a:ext cx="8143875" cy="1154359"/>
          </a:xfrm>
        </p:spPr>
        <p:txBody>
          <a:bodyPr>
            <a:noAutofit/>
          </a:bodyPr>
          <a:lstStyle/>
          <a:p>
            <a:pPr marL="285750" indent="-285750">
              <a:buFont typeface="Arial" panose="020B0604020202020204" pitchFamily="34" charset="0"/>
              <a:buChar char="•"/>
            </a:pPr>
            <a:r>
              <a:rPr lang="zh-CN" altLang="en-US" sz="2000" dirty="0" smtClean="0"/>
              <a:t>考勤方式：采取指纹打卡签到</a:t>
            </a:r>
            <a:endParaRPr lang="en-US" altLang="zh-CN" sz="2000" dirty="0" smtClean="0"/>
          </a:p>
          <a:p>
            <a:pPr marL="285750" indent="-285750">
              <a:buFont typeface="Arial" panose="020B0604020202020204" pitchFamily="34" charset="0"/>
              <a:buChar char="•"/>
            </a:pPr>
            <a:r>
              <a:rPr lang="zh-CN" altLang="en-US" sz="2000" dirty="0" smtClean="0"/>
              <a:t>考勤时间：</a:t>
            </a:r>
            <a:r>
              <a:rPr lang="en-US" altLang="zh-CN" sz="2000" dirty="0" smtClean="0"/>
              <a:t>9</a:t>
            </a:r>
            <a:r>
              <a:rPr lang="zh-CN" altLang="en-US" sz="2000" dirty="0" smtClean="0"/>
              <a:t>点</a:t>
            </a:r>
            <a:r>
              <a:rPr lang="en-US" altLang="zh-CN" sz="2000" dirty="0" smtClean="0"/>
              <a:t>-18</a:t>
            </a:r>
            <a:r>
              <a:rPr lang="zh-CN" altLang="en-US" sz="2000" dirty="0" smtClean="0"/>
              <a:t>点</a:t>
            </a:r>
            <a:endParaRPr lang="en-US" altLang="zh-CN" sz="2000" dirty="0" smtClean="0"/>
          </a:p>
          <a:p>
            <a:pPr marL="285750" indent="-285750">
              <a:buFont typeface="Arial" panose="020B0604020202020204" pitchFamily="34" charset="0"/>
              <a:buChar char="•"/>
            </a:pPr>
            <a:r>
              <a:rPr lang="zh-CN" altLang="en-US" sz="2000" dirty="0" smtClean="0"/>
              <a:t>请假方式：需发邮件给双方项目经理并抄给相关领导、人员。</a:t>
            </a:r>
            <a:endParaRPr lang="zh-CN" altLang="en-US" sz="2000" dirty="0"/>
          </a:p>
        </p:txBody>
      </p:sp>
      <p:grpSp>
        <p:nvGrpSpPr>
          <p:cNvPr id="5" name="组合 4"/>
          <p:cNvGrpSpPr/>
          <p:nvPr/>
        </p:nvGrpSpPr>
        <p:grpSpPr>
          <a:xfrm>
            <a:off x="444741" y="1340991"/>
            <a:ext cx="8234362" cy="645839"/>
            <a:chOff x="0" y="22875"/>
            <a:chExt cx="8234362" cy="1579500"/>
          </a:xfrm>
        </p:grpSpPr>
        <p:sp>
          <p:nvSpPr>
            <p:cNvPr id="6" name="圆角矩形 5"/>
            <p:cNvSpPr/>
            <p:nvPr/>
          </p:nvSpPr>
          <p:spPr>
            <a:xfrm>
              <a:off x="0" y="22875"/>
              <a:ext cx="8234362" cy="1579500"/>
            </a:xfrm>
            <a:prstGeom prst="round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7" name="圆角矩形 4"/>
            <p:cNvSpPr/>
            <p:nvPr/>
          </p:nvSpPr>
          <p:spPr>
            <a:xfrm>
              <a:off x="77105" y="99980"/>
              <a:ext cx="8080152" cy="142529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1600" kern="1200" dirty="0" smtClean="0">
                  <a:latin typeface="微软雅黑" pitchFamily="34" charset="-122"/>
                  <a:ea typeface="微软雅黑" pitchFamily="34" charset="-122"/>
                </a:rPr>
                <a:t>考勤要求</a:t>
              </a:r>
              <a:endParaRPr lang="zh-CN" altLang="en-US" sz="1600" kern="1200" dirty="0"/>
            </a:p>
          </p:txBody>
        </p:sp>
      </p:grpSp>
      <p:grpSp>
        <p:nvGrpSpPr>
          <p:cNvPr id="8" name="组合 7"/>
          <p:cNvGrpSpPr/>
          <p:nvPr/>
        </p:nvGrpSpPr>
        <p:grpSpPr>
          <a:xfrm>
            <a:off x="444741" y="3439557"/>
            <a:ext cx="8234362" cy="645839"/>
            <a:chOff x="0" y="22875"/>
            <a:chExt cx="8234362" cy="1579500"/>
          </a:xfrm>
        </p:grpSpPr>
        <p:sp>
          <p:nvSpPr>
            <p:cNvPr id="9" name="圆角矩形 8"/>
            <p:cNvSpPr/>
            <p:nvPr/>
          </p:nvSpPr>
          <p:spPr>
            <a:xfrm>
              <a:off x="0" y="22875"/>
              <a:ext cx="8234362" cy="1579500"/>
            </a:xfrm>
            <a:prstGeom prst="round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0" name="圆角矩形 4"/>
            <p:cNvSpPr/>
            <p:nvPr/>
          </p:nvSpPr>
          <p:spPr>
            <a:xfrm>
              <a:off x="77105" y="99980"/>
              <a:ext cx="8080152" cy="142529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1600" dirty="0" smtClean="0">
                  <a:latin typeface="微软雅黑" pitchFamily="34" charset="-122"/>
                  <a:ea typeface="微软雅黑" pitchFamily="34" charset="-122"/>
                </a:rPr>
                <a:t>数据安全</a:t>
              </a:r>
              <a:endParaRPr lang="zh-CN" altLang="en-US" sz="1600" kern="1200" dirty="0"/>
            </a:p>
          </p:txBody>
        </p:sp>
      </p:grpSp>
      <p:sp>
        <p:nvSpPr>
          <p:cNvPr id="11" name="文本占位符 3"/>
          <p:cNvSpPr>
            <a:spLocks noGrp="1"/>
          </p:cNvSpPr>
          <p:nvPr>
            <p:ph type="body" sz="quarter" idx="13"/>
          </p:nvPr>
        </p:nvSpPr>
        <p:spPr>
          <a:xfrm>
            <a:off x="763361" y="4214439"/>
            <a:ext cx="7237639" cy="1586285"/>
          </a:xfrm>
        </p:spPr>
        <p:txBody>
          <a:bodyPr>
            <a:normAutofit/>
          </a:bodyPr>
          <a:lstStyle/>
          <a:p>
            <a:pPr marL="285750" indent="-285750">
              <a:buFont typeface="Arial" panose="020B0604020202020204" pitchFamily="34" charset="0"/>
              <a:buChar char="•"/>
            </a:pPr>
            <a:r>
              <a:rPr lang="zh-CN" altLang="en-US" sz="2000" dirty="0" smtClean="0"/>
              <a:t>新入场人员需签署保密协议</a:t>
            </a:r>
            <a:endParaRPr lang="en-US" altLang="zh-CN" sz="2000" dirty="0" smtClean="0"/>
          </a:p>
          <a:p>
            <a:pPr marL="285750" indent="-285750">
              <a:buFont typeface="Arial" panose="020B0604020202020204" pitchFamily="34" charset="0"/>
              <a:buChar char="•"/>
            </a:pPr>
            <a:r>
              <a:rPr lang="zh-CN" altLang="en-US" sz="2000" dirty="0" smtClean="0"/>
              <a:t>生产数据禁止外泄，下载或者导出文件不得私自留存，不容许对有数据的页面进行截图截屏等。</a:t>
            </a:r>
            <a:endParaRPr lang="en-US" altLang="zh-CN" sz="2000" dirty="0" smtClean="0"/>
          </a:p>
          <a:p>
            <a:pPr marL="285750" indent="-285750">
              <a:buFont typeface="Arial" panose="020B0604020202020204" pitchFamily="34" charset="0"/>
              <a:buChar char="•"/>
            </a:pPr>
            <a:r>
              <a:rPr lang="zh-CN" altLang="en-US" sz="2000" dirty="0" smtClean="0"/>
              <a:t>不得泄露华夏内部相关业务资料</a:t>
            </a:r>
            <a:endParaRPr lang="zh-CN" altLang="en-US" sz="2000" dirty="0"/>
          </a:p>
        </p:txBody>
      </p:sp>
    </p:spTree>
    <p:extLst>
      <p:ext uri="{BB962C8B-B14F-4D97-AF65-F5344CB8AC3E}">
        <p14:creationId xmlns:p14="http://schemas.microsoft.com/office/powerpoint/2010/main" val="290924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511155" y="3360244"/>
            <a:ext cx="2808000" cy="574675"/>
          </a:xfrm>
          <a:prstGeom prst="rect">
            <a:avLst/>
          </a:prstGeom>
          <a:solidFill>
            <a:srgbClr val="A0A0A0"/>
          </a:solidFill>
          <a:ln w="9525" cap="flat" cmpd="sng">
            <a:noFill/>
            <a:miter lim="800000"/>
            <a:headEnd/>
            <a:tailEnd/>
          </a:ln>
          <a:effectLst/>
        </p:spPr>
        <p:txBody>
          <a:bodyPr anchor="ctr"/>
          <a:lstStyle/>
          <a:p>
            <a:pPr defTabSz="457200"/>
            <a:r>
              <a:rPr lang="zh-CN" altLang="en-US" sz="1400" b="1" dirty="0" smtClean="0">
                <a:solidFill>
                  <a:prstClr val="white"/>
                </a:solidFill>
                <a:latin typeface="微软雅黑" panose="020B0503020204020204" pitchFamily="34" charset="-122"/>
                <a:ea typeface="微软雅黑" panose="020B0503020204020204" pitchFamily="34" charset="-122"/>
              </a:rPr>
              <a:t>工作计划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2949946" y="3347831"/>
            <a:ext cx="432197" cy="574675"/>
          </a:xfrm>
          <a:prstGeom prst="rect">
            <a:avLst/>
          </a:prstGeom>
          <a:solidFill>
            <a:srgbClr val="A0A0A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二</a:t>
            </a:r>
          </a:p>
        </p:txBody>
      </p:sp>
      <p:sp>
        <p:nvSpPr>
          <p:cNvPr id="6" name="矩形 3"/>
          <p:cNvSpPr>
            <a:spLocks noChangeArrowheads="1"/>
          </p:cNvSpPr>
          <p:nvPr/>
        </p:nvSpPr>
        <p:spPr bwMode="auto">
          <a:xfrm>
            <a:off x="3511155" y="2497470"/>
            <a:ext cx="2808000" cy="574675"/>
          </a:xfrm>
          <a:prstGeom prst="rect">
            <a:avLst/>
          </a:prstGeom>
          <a:solidFill>
            <a:srgbClr val="A0A0A0"/>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项目背景及目标</a:t>
            </a:r>
          </a:p>
        </p:txBody>
      </p:sp>
      <p:sp>
        <p:nvSpPr>
          <p:cNvPr id="7" name="矩形 4"/>
          <p:cNvSpPr>
            <a:spLocks noChangeArrowheads="1"/>
          </p:cNvSpPr>
          <p:nvPr/>
        </p:nvSpPr>
        <p:spPr bwMode="auto">
          <a:xfrm>
            <a:off x="2949948" y="2478522"/>
            <a:ext cx="432197" cy="574675"/>
          </a:xfrm>
          <a:prstGeom prst="rect">
            <a:avLst/>
          </a:prstGeom>
          <a:solidFill>
            <a:srgbClr val="A0A0A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一</a:t>
            </a:r>
          </a:p>
        </p:txBody>
      </p:sp>
      <p:cxnSp>
        <p:nvCxnSpPr>
          <p:cNvPr id="10" name="直线连接符 8"/>
          <p:cNvCxnSpPr/>
          <p:nvPr/>
        </p:nvCxnSpPr>
        <p:spPr>
          <a:xfrm>
            <a:off x="2940067" y="2072476"/>
            <a:ext cx="3316745" cy="0"/>
          </a:xfrm>
          <a:prstGeom prst="line">
            <a:avLst/>
          </a:prstGeom>
          <a:ln w="19050" cmpd="sng">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txBox="1">
            <a:spLocks/>
          </p:cNvSpPr>
          <p:nvPr/>
        </p:nvSpPr>
        <p:spPr>
          <a:xfrm>
            <a:off x="3018992" y="1622742"/>
            <a:ext cx="3158897" cy="338554"/>
          </a:xfrm>
          <a:prstGeom prst="rect">
            <a:avLst/>
          </a:prstGeom>
        </p:spPr>
        <p:txBody>
          <a:bodyPr vert="horz" lIns="0" tIns="45720" rIns="0" bIns="45720" rtlCol="0" anchor="ctr">
            <a:spAutoFit/>
          </a:bodyPr>
          <a:lstStyle>
            <a:lvl1pPr algn="l" defTabSz="457200" rtl="0" eaLnBrk="1" latinLnBrk="0" hangingPunct="1">
              <a:spcBef>
                <a:spcPct val="0"/>
              </a:spcBef>
              <a:buNone/>
              <a:defRPr sz="2700" b="0" i="0" kern="1200" cap="small">
                <a:solidFill>
                  <a:schemeClr val="tx1"/>
                </a:solidFill>
                <a:latin typeface="+mj-lt"/>
                <a:ea typeface="+mj-ea"/>
                <a:cs typeface="Arial" pitchFamily="34" charset="0"/>
              </a:defRPr>
            </a:lvl1pPr>
          </a:lstStyle>
          <a:p>
            <a:r>
              <a:rPr lang="zh-CN" altLang="en-US" sz="1600" b="1">
                <a:solidFill>
                  <a:srgbClr val="000000"/>
                </a:solidFill>
                <a:latin typeface="微软雅黑" panose="020B0503020204020204" pitchFamily="34" charset="-122"/>
                <a:ea typeface="微软雅黑" panose="020B0503020204020204" pitchFamily="34" charset="-122"/>
              </a:rPr>
              <a:t>目录</a:t>
            </a:r>
            <a:endParaRPr lang="zh-CN" altLang="en-US" sz="1600" b="1" dirty="0">
              <a:solidFill>
                <a:srgbClr val="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02B0356-D279-CB4B-9318-CB356BB59238}" type="slidenum">
              <a:rPr kumimoji="1" lang="zh-CN" altLang="en-US" smtClean="0">
                <a:solidFill>
                  <a:srgbClr val="000000">
                    <a:tint val="75000"/>
                  </a:srgbClr>
                </a:solidFill>
              </a:rPr>
              <a:pPr/>
              <a:t>14</a:t>
            </a:fld>
            <a:endParaRPr kumimoji="1" lang="zh-CN" altLang="en-US">
              <a:solidFill>
                <a:srgbClr val="000000">
                  <a:tint val="75000"/>
                </a:srgbClr>
              </a:solidFill>
            </a:endParaRPr>
          </a:p>
        </p:txBody>
      </p:sp>
      <p:sp>
        <p:nvSpPr>
          <p:cNvPr id="9" name="矩形 8"/>
          <p:cNvSpPr>
            <a:spLocks noChangeArrowheads="1"/>
          </p:cNvSpPr>
          <p:nvPr/>
        </p:nvSpPr>
        <p:spPr bwMode="auto">
          <a:xfrm>
            <a:off x="3534541" y="4217140"/>
            <a:ext cx="2808000" cy="574675"/>
          </a:xfrm>
          <a:prstGeom prst="rect">
            <a:avLst/>
          </a:prstGeom>
          <a:solidFill>
            <a:srgbClr val="C00000"/>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近期</a:t>
            </a:r>
            <a:r>
              <a:rPr lang="zh-CN" altLang="en-US" sz="1400" b="1" dirty="0" smtClean="0">
                <a:solidFill>
                  <a:prstClr val="white"/>
                </a:solidFill>
                <a:latin typeface="微软雅黑" panose="020B0503020204020204" pitchFamily="34" charset="-122"/>
                <a:ea typeface="微软雅黑" panose="020B0503020204020204" pitchFamily="34" charset="-122"/>
              </a:rPr>
              <a:t>工作</a:t>
            </a:r>
            <a:r>
              <a:rPr lang="zh-CN" altLang="en-US" sz="1400" b="1" dirty="0">
                <a:solidFill>
                  <a:prstClr val="white"/>
                </a:solidFill>
                <a:latin typeface="微软雅黑" panose="020B0503020204020204" pitchFamily="34" charset="-122"/>
                <a:ea typeface="微软雅黑" panose="020B0503020204020204" pitchFamily="34" charset="-122"/>
              </a:rPr>
              <a:t>安排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2973332" y="4204727"/>
            <a:ext cx="432197" cy="574675"/>
          </a:xfrm>
          <a:prstGeom prst="rect">
            <a:avLst/>
          </a:prstGeom>
          <a:solidFill>
            <a:srgbClr val="C0000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三</a:t>
            </a:r>
          </a:p>
        </p:txBody>
      </p:sp>
    </p:spTree>
    <p:extLst>
      <p:ext uri="{BB962C8B-B14F-4D97-AF65-F5344CB8AC3E}">
        <p14:creationId xmlns:p14="http://schemas.microsoft.com/office/powerpoint/2010/main" val="516532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设计和原型阶段</a:t>
            </a:r>
            <a:endParaRPr lang="zh-CN" altLang="en-US" dirty="0"/>
          </a:p>
        </p:txBody>
      </p:sp>
      <p:sp>
        <p:nvSpPr>
          <p:cNvPr id="5" name="文本占位符 4"/>
          <p:cNvSpPr>
            <a:spLocks noGrp="1"/>
          </p:cNvSpPr>
          <p:nvPr>
            <p:ph type="body" sz="quarter" idx="12"/>
          </p:nvPr>
        </p:nvSpPr>
        <p:spPr>
          <a:xfrm>
            <a:off x="676631" y="1280038"/>
            <a:ext cx="8142973" cy="1191691"/>
          </a:xfrm>
        </p:spPr>
        <p:txBody>
          <a:bodyPr>
            <a:normAutofit/>
          </a:bodyPr>
          <a:lstStyle/>
          <a:p>
            <a:r>
              <a:rPr lang="zh-CN" altLang="en-US" dirty="0" smtClean="0"/>
              <a:t>在</a:t>
            </a:r>
            <a:r>
              <a:rPr lang="en-US" altLang="zh-CN" dirty="0" smtClean="0"/>
              <a:t>5</a:t>
            </a:r>
            <a:r>
              <a:rPr lang="zh-CN" altLang="en-US" dirty="0" smtClean="0"/>
              <a:t>月</a:t>
            </a:r>
            <a:r>
              <a:rPr lang="en-US" altLang="zh-CN" dirty="0" smtClean="0"/>
              <a:t>4</a:t>
            </a:r>
            <a:r>
              <a:rPr lang="zh-CN" altLang="en-US" dirty="0" smtClean="0"/>
              <a:t>日完成总体需求设计</a:t>
            </a:r>
            <a:endParaRPr lang="en-US" altLang="zh-CN" dirty="0" smtClean="0"/>
          </a:p>
          <a:p>
            <a:r>
              <a:rPr lang="zh-CN" altLang="en-US" dirty="0" smtClean="0"/>
              <a:t>在</a:t>
            </a:r>
            <a:r>
              <a:rPr lang="en-US" altLang="zh-CN" dirty="0" smtClean="0"/>
              <a:t>5</a:t>
            </a:r>
            <a:r>
              <a:rPr lang="zh-CN" altLang="en-US" dirty="0" smtClean="0"/>
              <a:t>月</a:t>
            </a:r>
            <a:r>
              <a:rPr lang="en-US" altLang="zh-CN" dirty="0" smtClean="0"/>
              <a:t>11</a:t>
            </a:r>
            <a:r>
              <a:rPr lang="zh-CN" altLang="en-US" dirty="0" smtClean="0"/>
              <a:t>日完成原型设计</a:t>
            </a:r>
            <a:endParaRPr lang="zh-CN" altLang="en-US" dirty="0"/>
          </a:p>
        </p:txBody>
      </p:sp>
      <p:sp>
        <p:nvSpPr>
          <p:cNvPr id="6" name="文本占位符 4"/>
          <p:cNvSpPr>
            <a:spLocks noGrp="1"/>
          </p:cNvSpPr>
          <p:nvPr>
            <p:ph type="body" sz="quarter" idx="12"/>
          </p:nvPr>
        </p:nvSpPr>
        <p:spPr>
          <a:xfrm>
            <a:off x="686151" y="2061078"/>
            <a:ext cx="8457849" cy="1653666"/>
          </a:xfrm>
        </p:spPr>
        <p:txBody>
          <a:bodyPr>
            <a:normAutofit fontScale="85000" lnSpcReduction="20000"/>
          </a:bodyPr>
          <a:lstStyle/>
          <a:p>
            <a:pPr>
              <a:lnSpc>
                <a:spcPct val="150000"/>
              </a:lnSpc>
            </a:pPr>
            <a:r>
              <a:rPr lang="zh-CN" altLang="en-US" sz="2400" b="1" dirty="0">
                <a:solidFill>
                  <a:srgbClr val="FF0000"/>
                </a:solidFill>
              </a:rPr>
              <a:t>本阶段</a:t>
            </a:r>
            <a:r>
              <a:rPr lang="zh-CN" altLang="en-US" sz="2400" b="1" dirty="0" smtClean="0">
                <a:solidFill>
                  <a:srgbClr val="FF0000"/>
                </a:solidFill>
              </a:rPr>
              <a:t>工作要点：</a:t>
            </a:r>
            <a:endParaRPr lang="en-US" altLang="zh-CN" sz="2400" b="1" dirty="0" smtClean="0">
              <a:solidFill>
                <a:srgbClr val="FF0000"/>
              </a:solidFill>
            </a:endParaRPr>
          </a:p>
          <a:p>
            <a:pPr>
              <a:lnSpc>
                <a:spcPct val="150000"/>
              </a:lnSpc>
            </a:pPr>
            <a:r>
              <a:rPr lang="en-US" altLang="zh-CN" sz="2000" b="1" dirty="0" smtClean="0"/>
              <a:t>       </a:t>
            </a:r>
            <a:r>
              <a:rPr lang="zh-CN" altLang="en-US" sz="2000" dirty="0" smtClean="0"/>
              <a:t>需求分析负责人需根据业务人员提供的原型</a:t>
            </a:r>
            <a:r>
              <a:rPr lang="en-US" altLang="zh-CN" sz="2000" dirty="0" smtClean="0"/>
              <a:t>PPT</a:t>
            </a:r>
            <a:r>
              <a:rPr lang="zh-CN" altLang="en-US" sz="2000" dirty="0" smtClean="0"/>
              <a:t>设计功能方案，前端开发人员根据功能方案采用相应开发工具开发，形成具备汇报条件的原型，并撰写对应主题的相关文档及总体设计方案。</a:t>
            </a:r>
            <a:endParaRPr lang="zh-CN" altLang="en-US" sz="2000" dirty="0"/>
          </a:p>
        </p:txBody>
      </p:sp>
      <p:sp>
        <p:nvSpPr>
          <p:cNvPr id="7" name="文本占位符 4"/>
          <p:cNvSpPr>
            <a:spLocks noGrp="1"/>
          </p:cNvSpPr>
          <p:nvPr>
            <p:ph type="body" sz="quarter" idx="12"/>
          </p:nvPr>
        </p:nvSpPr>
        <p:spPr>
          <a:xfrm>
            <a:off x="681384" y="3771899"/>
            <a:ext cx="8305454" cy="2357421"/>
          </a:xfrm>
        </p:spPr>
        <p:txBody>
          <a:bodyPr>
            <a:normAutofit fontScale="92500" lnSpcReduction="20000"/>
          </a:bodyPr>
          <a:lstStyle/>
          <a:p>
            <a:r>
              <a:rPr lang="zh-CN" altLang="en-US" b="1" dirty="0" smtClean="0"/>
              <a:t>人员分工：</a:t>
            </a:r>
            <a:endParaRPr lang="en-US" altLang="zh-CN" b="1" dirty="0" smtClean="0"/>
          </a:p>
          <a:p>
            <a:r>
              <a:rPr lang="zh-CN" altLang="en-US" sz="2000" dirty="0" smtClean="0"/>
              <a:t>土地资源：国强（需求负责人</a:t>
            </a:r>
            <a:r>
              <a:rPr lang="zh-CN" altLang="en-US" sz="2000" dirty="0"/>
              <a:t>）、王芳、李兆岩</a:t>
            </a:r>
            <a:r>
              <a:rPr lang="zh-CN" altLang="en-US" sz="2000" dirty="0" smtClean="0"/>
              <a:t>、刘传龙</a:t>
            </a:r>
            <a:endParaRPr lang="en-US" altLang="zh-CN" sz="2000" dirty="0" smtClean="0"/>
          </a:p>
          <a:p>
            <a:r>
              <a:rPr lang="zh-CN" altLang="en-US" sz="2000" dirty="0" smtClean="0"/>
              <a:t>经营管控：唐磊（需求负责人）、</a:t>
            </a:r>
            <a:r>
              <a:rPr lang="zh-CN" altLang="en-US" sz="2000" dirty="0"/>
              <a:t>陈虎</a:t>
            </a:r>
            <a:r>
              <a:rPr lang="zh-CN" altLang="en-US" sz="2000" dirty="0" smtClean="0"/>
              <a:t>、王怀昂、韩廷啸</a:t>
            </a:r>
            <a:endParaRPr lang="en-US" altLang="zh-CN" sz="2000" dirty="0" smtClean="0"/>
          </a:p>
          <a:p>
            <a:r>
              <a:rPr lang="zh-CN" altLang="en-US" sz="2000" dirty="0" smtClean="0"/>
              <a:t>产业</a:t>
            </a:r>
            <a:r>
              <a:rPr lang="zh-CN" altLang="en-US" sz="2000" dirty="0"/>
              <a:t>发展：张</a:t>
            </a:r>
            <a:r>
              <a:rPr lang="zh-CN" altLang="en-US" sz="2000" dirty="0" smtClean="0"/>
              <a:t>威（</a:t>
            </a:r>
            <a:r>
              <a:rPr lang="zh-CN" altLang="en-US" sz="2000" dirty="0"/>
              <a:t>需求负责人</a:t>
            </a:r>
            <a:r>
              <a:rPr lang="zh-CN" altLang="en-US" sz="2000" dirty="0" smtClean="0"/>
              <a:t>）</a:t>
            </a:r>
            <a:r>
              <a:rPr lang="zh-CN" altLang="en-US" sz="2000" dirty="0"/>
              <a:t>、谌</a:t>
            </a:r>
            <a:r>
              <a:rPr lang="zh-CN" altLang="en-US" sz="2000" dirty="0" smtClean="0"/>
              <a:t>琼、</a:t>
            </a:r>
            <a:r>
              <a:rPr lang="zh-CN" altLang="en-US" sz="2000" dirty="0"/>
              <a:t>刘福友</a:t>
            </a:r>
            <a:endParaRPr lang="en-US" altLang="zh-CN" sz="2000" dirty="0"/>
          </a:p>
          <a:p>
            <a:r>
              <a:rPr lang="zh-CN" altLang="en-US" sz="2000" dirty="0" smtClean="0"/>
              <a:t>资产管理：林海生（需求负责人）</a:t>
            </a:r>
            <a:endParaRPr lang="en-US" altLang="zh-CN" sz="2000" dirty="0" smtClean="0"/>
          </a:p>
          <a:p>
            <a:r>
              <a:rPr lang="zh-CN" altLang="en-US" sz="2000" dirty="0" smtClean="0"/>
              <a:t>风格设计：贾熠端、蔡盛宁</a:t>
            </a:r>
            <a:endParaRPr lang="en-US" altLang="zh-CN" sz="2000" dirty="0" smtClean="0"/>
          </a:p>
          <a:p>
            <a:pPr algn="r"/>
            <a:r>
              <a:rPr lang="zh-CN" altLang="en-US" sz="1400" b="1" dirty="0" smtClean="0">
                <a:solidFill>
                  <a:srgbClr val="C00000"/>
                </a:solidFill>
              </a:rPr>
              <a:t>资产管理根据实际情况协调开发人员</a:t>
            </a:r>
            <a:endParaRPr lang="zh-CN" altLang="en-US" sz="1400" b="1" dirty="0">
              <a:solidFill>
                <a:srgbClr val="C00000"/>
              </a:solidFill>
            </a:endParaRPr>
          </a:p>
        </p:txBody>
      </p:sp>
    </p:spTree>
    <p:extLst>
      <p:ext uri="{BB962C8B-B14F-4D97-AF65-F5344CB8AC3E}">
        <p14:creationId xmlns:p14="http://schemas.microsoft.com/office/powerpoint/2010/main" val="298962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近期工作安排</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02543908"/>
              </p:ext>
            </p:extLst>
          </p:nvPr>
        </p:nvGraphicFramePr>
        <p:xfrm>
          <a:off x="576617" y="1125535"/>
          <a:ext cx="8077209" cy="5394960"/>
        </p:xfrm>
        <a:graphic>
          <a:graphicData uri="http://schemas.openxmlformats.org/drawingml/2006/table">
            <a:tbl>
              <a:tblPr firstRow="1" bandRow="1">
                <a:tableStyleId>{5C22544A-7EE6-4342-B048-85BDC9FD1C3A}</a:tableStyleId>
              </a:tblPr>
              <a:tblGrid>
                <a:gridCol w="2090740"/>
                <a:gridCol w="1643062"/>
                <a:gridCol w="2700338"/>
                <a:gridCol w="1643069"/>
              </a:tblGrid>
              <a:tr h="342900">
                <a:tc>
                  <a:txBody>
                    <a:bodyPr/>
                    <a:lstStyle/>
                    <a:p>
                      <a:r>
                        <a:rPr lang="zh-CN" altLang="en-US" dirty="0" smtClean="0"/>
                        <a:t>工作内容</a:t>
                      </a:r>
                      <a:endParaRPr lang="zh-CN" altLang="en-US" dirty="0"/>
                    </a:p>
                  </a:txBody>
                  <a:tcPr>
                    <a:solidFill>
                      <a:srgbClr val="C00000"/>
                    </a:solidFill>
                  </a:tcPr>
                </a:tc>
                <a:tc>
                  <a:txBody>
                    <a:bodyPr/>
                    <a:lstStyle/>
                    <a:p>
                      <a:r>
                        <a:rPr lang="zh-CN" altLang="en-US" dirty="0" smtClean="0"/>
                        <a:t>人员安排</a:t>
                      </a:r>
                      <a:endParaRPr lang="zh-CN" altLang="en-US" dirty="0"/>
                    </a:p>
                  </a:txBody>
                  <a:tcPr>
                    <a:solidFill>
                      <a:srgbClr val="C00000"/>
                    </a:solidFill>
                  </a:tcPr>
                </a:tc>
                <a:tc>
                  <a:txBody>
                    <a:bodyPr/>
                    <a:lstStyle/>
                    <a:p>
                      <a:r>
                        <a:rPr lang="zh-CN" altLang="en-US" dirty="0" smtClean="0"/>
                        <a:t>成果物</a:t>
                      </a:r>
                      <a:endParaRPr lang="zh-CN" altLang="en-US" dirty="0"/>
                    </a:p>
                  </a:txBody>
                  <a:tcPr>
                    <a:solidFill>
                      <a:srgbClr val="C00000"/>
                    </a:solidFill>
                  </a:tcPr>
                </a:tc>
                <a:tc>
                  <a:txBody>
                    <a:bodyPr/>
                    <a:lstStyle/>
                    <a:p>
                      <a:r>
                        <a:rPr lang="zh-CN" altLang="en-US" dirty="0" smtClean="0"/>
                        <a:t>提交时间</a:t>
                      </a:r>
                      <a:endParaRPr lang="zh-CN" altLang="en-US" dirty="0"/>
                    </a:p>
                  </a:txBody>
                  <a:tcPr>
                    <a:solidFill>
                      <a:srgbClr val="C00000"/>
                    </a:solidFill>
                  </a:tcPr>
                </a:tc>
              </a:tr>
              <a:tr h="314325">
                <a:tc>
                  <a:txBody>
                    <a:bodyPr/>
                    <a:lstStyle/>
                    <a:p>
                      <a:r>
                        <a:rPr lang="en-US" altLang="zh-CN" sz="1400" dirty="0" smtClean="0">
                          <a:latin typeface="新宋体" panose="02010609030101010101" pitchFamily="49" charset="-122"/>
                          <a:ea typeface="新宋体" panose="02010609030101010101" pitchFamily="49" charset="-122"/>
                        </a:rPr>
                        <a:t>UI</a:t>
                      </a:r>
                      <a:r>
                        <a:rPr lang="zh-CN" altLang="en-US" sz="1400" dirty="0" smtClean="0">
                          <a:latin typeface="新宋体" panose="02010609030101010101" pitchFamily="49" charset="-122"/>
                          <a:ea typeface="新宋体" panose="02010609030101010101" pitchFamily="49" charset="-122"/>
                        </a:rPr>
                        <a:t>设计样例</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贾熠端</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UI</a:t>
                      </a:r>
                      <a:r>
                        <a:rPr lang="zh-CN" altLang="en-US" sz="1400" dirty="0" smtClean="0">
                          <a:latin typeface="新宋体" panose="02010609030101010101" pitchFamily="49" charset="-122"/>
                          <a:ea typeface="新宋体" panose="02010609030101010101" pitchFamily="49" charset="-122"/>
                        </a:rPr>
                        <a:t>设计样例图</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4</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en-US" altLang="zh-CN" sz="1400" dirty="0" smtClean="0">
                          <a:latin typeface="新宋体" panose="02010609030101010101" pitchFamily="49" charset="-122"/>
                          <a:ea typeface="新宋体" panose="02010609030101010101" pitchFamily="49" charset="-122"/>
                        </a:rPr>
                        <a:t>UI</a:t>
                      </a:r>
                      <a:r>
                        <a:rPr lang="zh-CN" altLang="en-US" sz="1400" dirty="0" smtClean="0">
                          <a:latin typeface="新宋体" panose="02010609030101010101" pitchFamily="49" charset="-122"/>
                          <a:ea typeface="新宋体" panose="02010609030101010101" pitchFamily="49" charset="-122"/>
                        </a:rPr>
                        <a:t>设计方案</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贾熠端</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UI</a:t>
                      </a:r>
                      <a:r>
                        <a:rPr lang="zh-CN" altLang="en-US" sz="1400" dirty="0" smtClean="0">
                          <a:latin typeface="新宋体" panose="02010609030101010101" pitchFamily="49" charset="-122"/>
                          <a:ea typeface="新宋体" panose="02010609030101010101" pitchFamily="49" charset="-122"/>
                        </a:rPr>
                        <a:t>设计样方案</a:t>
                      </a:r>
                    </a:p>
                  </a:txBody>
                  <a:tcPr/>
                </a:tc>
                <a:tc>
                  <a:txBody>
                    <a:bodyPr/>
                    <a:lstStyle/>
                    <a:p>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8</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土地资源数据摸底</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国强</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土地资源数据摸底结果</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8</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r>
              <a:tr h="314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经营管控数据摸底</a:t>
                      </a:r>
                    </a:p>
                  </a:txBody>
                  <a:tcPr/>
                </a:tc>
                <a:tc>
                  <a:txBody>
                    <a:bodyPr/>
                    <a:lstStyle/>
                    <a:p>
                      <a:r>
                        <a:rPr lang="zh-CN" altLang="en-US" sz="1400" dirty="0" smtClean="0">
                          <a:latin typeface="新宋体" panose="02010609030101010101" pitchFamily="49" charset="-122"/>
                          <a:ea typeface="新宋体" panose="02010609030101010101" pitchFamily="49" charset="-122"/>
                        </a:rPr>
                        <a:t>唐磊</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经营管控数据摸底结果</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8</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产业发展数据摸底</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张威</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产业发展数据摸底结果</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8</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土地资源设计</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国强</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土地资源功能设计方案</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r>
              <a:tr h="314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经营管控设计</a:t>
                      </a:r>
                    </a:p>
                  </a:txBody>
                  <a:tcPr/>
                </a:tc>
                <a:tc>
                  <a:txBody>
                    <a:bodyPr/>
                    <a:lstStyle/>
                    <a:p>
                      <a:r>
                        <a:rPr lang="zh-CN" altLang="en-US" sz="1400" dirty="0" smtClean="0">
                          <a:latin typeface="新宋体" panose="02010609030101010101" pitchFamily="49" charset="-122"/>
                          <a:ea typeface="新宋体" panose="02010609030101010101" pitchFamily="49" charset="-122"/>
                        </a:rPr>
                        <a:t>唐磊</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经营管控功能设计方案</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产业发展设计</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张威</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产业发展功能设计方案</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土地资源原型</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王芳、李兆岩</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土地资源原型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经营管控原型</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陈虎、王怀昂</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经营管控原型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b="0" dirty="0" smtClean="0">
                          <a:latin typeface="新宋体" panose="02010609030101010101" pitchFamily="49" charset="-122"/>
                          <a:ea typeface="新宋体" panose="02010609030101010101" pitchFamily="49" charset="-122"/>
                        </a:rPr>
                        <a:t>产业发展原型</a:t>
                      </a:r>
                      <a:endParaRPr lang="zh-CN" altLang="en-US" sz="1400" b="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谌琼、刘福友</a:t>
                      </a:r>
                      <a:endParaRPr lang="en-US" altLang="zh-CN" sz="1400" dirty="0" smtClean="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产业发展原型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9</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权限体系设计</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唐磊</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权限体系设计方案</a:t>
                      </a:r>
                    </a:p>
                  </a:txBody>
                  <a:tcPr/>
                </a:tc>
                <a:tc>
                  <a:txBody>
                    <a:bodyPr/>
                    <a:lstStyle/>
                    <a:p>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10</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接口设计</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蔡盛宁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接口设计方案</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10</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技术平台设计</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唐磊</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技术平台设计方案</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10</a:t>
                      </a:r>
                      <a:r>
                        <a:rPr lang="zh-CN" altLang="en-US" sz="1400" dirty="0" smtClean="0">
                          <a:latin typeface="新宋体" panose="02010609030101010101" pitchFamily="49" charset="-122"/>
                          <a:ea typeface="新宋体" panose="02010609030101010101" pitchFamily="49" charset="-122"/>
                        </a:rPr>
                        <a:t>日</a:t>
                      </a:r>
                    </a:p>
                  </a:txBody>
                  <a:tcPr/>
                </a:tc>
              </a:tr>
              <a:tr h="314325">
                <a:tc>
                  <a:txBody>
                    <a:bodyPr/>
                    <a:lstStyle/>
                    <a:p>
                      <a:r>
                        <a:rPr lang="zh-CN" altLang="en-US" sz="1400" dirty="0" smtClean="0">
                          <a:latin typeface="新宋体" panose="02010609030101010101" pitchFamily="49" charset="-122"/>
                          <a:ea typeface="新宋体" panose="02010609030101010101" pitchFamily="49" charset="-122"/>
                        </a:rPr>
                        <a:t>详细设计</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新宋体" panose="02010609030101010101" pitchFamily="49" charset="-122"/>
                          <a:ea typeface="新宋体" panose="02010609030101010101" pitchFamily="49" charset="-122"/>
                        </a:rPr>
                        <a:t>唐磊</a:t>
                      </a:r>
                    </a:p>
                  </a:txBody>
                  <a:tcPr/>
                </a:tc>
                <a:tc>
                  <a:txBody>
                    <a:bodyPr/>
                    <a:lstStyle/>
                    <a:p>
                      <a:r>
                        <a:rPr lang="zh-CN" altLang="en-US" sz="1400" dirty="0" smtClean="0">
                          <a:latin typeface="新宋体" panose="02010609030101010101" pitchFamily="49" charset="-122"/>
                          <a:ea typeface="新宋体" panose="02010609030101010101" pitchFamily="49" charset="-122"/>
                        </a:rPr>
                        <a:t>详细设计说明书</a:t>
                      </a:r>
                      <a:endParaRPr lang="zh-CN" altLang="en-US" sz="1400" dirty="0">
                        <a:latin typeface="新宋体" panose="02010609030101010101" pitchFamily="49" charset="-122"/>
                        <a:ea typeface="新宋体" panose="02010609030101010101" pitchFamily="49"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11</a:t>
                      </a:r>
                      <a:r>
                        <a:rPr lang="zh-CN" altLang="en-US" sz="1400" dirty="0" smtClean="0">
                          <a:latin typeface="新宋体" panose="02010609030101010101" pitchFamily="49" charset="-122"/>
                          <a:ea typeface="新宋体" panose="02010609030101010101" pitchFamily="49" charset="-122"/>
                        </a:rPr>
                        <a:t>日</a:t>
                      </a:r>
                      <a:endParaRPr lang="en-US" altLang="zh-CN" sz="1400" dirty="0" smtClean="0">
                        <a:latin typeface="新宋体" panose="02010609030101010101" pitchFamily="49" charset="-122"/>
                        <a:ea typeface="新宋体" panose="02010609030101010101" pitchFamily="49" charset="-122"/>
                      </a:endParaRPr>
                    </a:p>
                  </a:txBody>
                  <a:tcPr/>
                </a:tc>
              </a:tr>
              <a:tr h="314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新宋体" panose="02010609030101010101" pitchFamily="49" charset="-122"/>
                          <a:ea typeface="新宋体" panose="02010609030101010101" pitchFamily="49" charset="-122"/>
                        </a:rPr>
                        <a:t>整体开发计划</a:t>
                      </a:r>
                    </a:p>
                  </a:txBody>
                  <a:tcPr/>
                </a:tc>
                <a:tc>
                  <a:txBody>
                    <a:bodyPr/>
                    <a:lstStyle/>
                    <a:p>
                      <a:r>
                        <a:rPr lang="zh-CN" altLang="en-US" sz="1400" dirty="0" smtClean="0">
                          <a:latin typeface="新宋体" panose="02010609030101010101" pitchFamily="49" charset="-122"/>
                          <a:ea typeface="新宋体" panose="02010609030101010101" pitchFamily="49" charset="-122"/>
                        </a:rPr>
                        <a:t>唐磊</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zh-CN" altLang="en-US" sz="1400" dirty="0" smtClean="0">
                          <a:latin typeface="新宋体" panose="02010609030101010101" pitchFamily="49" charset="-122"/>
                          <a:ea typeface="新宋体" panose="02010609030101010101" pitchFamily="49" charset="-122"/>
                        </a:rPr>
                        <a:t>整体开发计划（截至</a:t>
                      </a:r>
                      <a:r>
                        <a:rPr lang="en-US" altLang="zh-CN" sz="1400" dirty="0" smtClean="0">
                          <a:latin typeface="新宋体" panose="02010609030101010101" pitchFamily="49" charset="-122"/>
                          <a:ea typeface="新宋体" panose="02010609030101010101" pitchFamily="49" charset="-122"/>
                        </a:rPr>
                        <a:t>6</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c>
                  <a:txBody>
                    <a:bodyPr/>
                    <a:lstStyle/>
                    <a:p>
                      <a:r>
                        <a:rPr lang="en-US" altLang="zh-CN" sz="1400" dirty="0" smtClean="0">
                          <a:latin typeface="新宋体" panose="02010609030101010101" pitchFamily="49" charset="-122"/>
                          <a:ea typeface="新宋体" panose="02010609030101010101" pitchFamily="49" charset="-122"/>
                        </a:rPr>
                        <a:t>5</a:t>
                      </a:r>
                      <a:r>
                        <a:rPr lang="zh-CN" altLang="en-US" sz="1400" dirty="0" smtClean="0">
                          <a:latin typeface="新宋体" panose="02010609030101010101" pitchFamily="49" charset="-122"/>
                          <a:ea typeface="新宋体" panose="02010609030101010101" pitchFamily="49" charset="-122"/>
                        </a:rPr>
                        <a:t>月</a:t>
                      </a:r>
                      <a:r>
                        <a:rPr lang="en-US" altLang="zh-CN" sz="1400" dirty="0" smtClean="0">
                          <a:latin typeface="新宋体" panose="02010609030101010101" pitchFamily="49" charset="-122"/>
                          <a:ea typeface="新宋体" panose="02010609030101010101" pitchFamily="49" charset="-122"/>
                        </a:rPr>
                        <a:t>11</a:t>
                      </a:r>
                      <a:r>
                        <a:rPr lang="zh-CN" altLang="en-US" sz="1400" dirty="0" smtClean="0">
                          <a:latin typeface="新宋体" panose="02010609030101010101" pitchFamily="49" charset="-122"/>
                          <a:ea typeface="新宋体" panose="02010609030101010101" pitchFamily="49" charset="-122"/>
                        </a:rPr>
                        <a:t>日</a:t>
                      </a:r>
                      <a:endParaRPr lang="zh-CN" altLang="en-US" sz="1400" dirty="0">
                        <a:latin typeface="新宋体" panose="02010609030101010101" pitchFamily="49" charset="-122"/>
                        <a:ea typeface="新宋体" panose="02010609030101010101" pitchFamily="49" charset="-122"/>
                      </a:endParaRPr>
                    </a:p>
                  </a:txBody>
                  <a:tcPr/>
                </a:tc>
              </a:tr>
            </a:tbl>
          </a:graphicData>
        </a:graphic>
      </p:graphicFrame>
    </p:spTree>
    <p:extLst>
      <p:ext uri="{BB962C8B-B14F-4D97-AF65-F5344CB8AC3E}">
        <p14:creationId xmlns:p14="http://schemas.microsoft.com/office/powerpoint/2010/main" val="368352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a:t>
            </a:r>
            <a:r>
              <a:rPr lang="en-US" altLang="zh-CN" dirty="0" smtClean="0"/>
              <a:t>3-6</a:t>
            </a:r>
            <a:r>
              <a:rPr lang="zh-CN" altLang="en-US" dirty="0" smtClean="0"/>
              <a:t>工作安排</a:t>
            </a:r>
            <a:endParaRPr lang="zh-CN" altLang="en-US" dirty="0"/>
          </a:p>
        </p:txBody>
      </p:sp>
      <p:sp>
        <p:nvSpPr>
          <p:cNvPr id="4" name="矩形 3"/>
          <p:cNvSpPr/>
          <p:nvPr/>
        </p:nvSpPr>
        <p:spPr>
          <a:xfrm>
            <a:off x="657225" y="1271170"/>
            <a:ext cx="7886700" cy="5016758"/>
          </a:xfrm>
          <a:prstGeom prst="rect">
            <a:avLst/>
          </a:prstGeom>
        </p:spPr>
        <p:txBody>
          <a:bodyPr wrap="square">
            <a:spAutoFit/>
          </a:bodyPr>
          <a:lstStyle/>
          <a:p>
            <a:r>
              <a:rPr lang="zh-CN" altLang="en-US" dirty="0"/>
              <a:t>在</a:t>
            </a:r>
            <a:r>
              <a:rPr lang="en-US" altLang="zh-CN" dirty="0"/>
              <a:t>5</a:t>
            </a:r>
            <a:r>
              <a:rPr lang="zh-CN" altLang="en-US" dirty="0"/>
              <a:t>月</a:t>
            </a:r>
            <a:r>
              <a:rPr lang="en-US" altLang="zh-CN" dirty="0"/>
              <a:t>14</a:t>
            </a:r>
            <a:r>
              <a:rPr lang="zh-CN" altLang="en-US" dirty="0"/>
              <a:t>日</a:t>
            </a:r>
            <a:r>
              <a:rPr lang="zh-CN" altLang="en-US" dirty="0" smtClean="0"/>
              <a:t>进入</a:t>
            </a:r>
            <a:r>
              <a:rPr lang="zh-CN" altLang="en-US" b="1" dirty="0" smtClean="0">
                <a:solidFill>
                  <a:srgbClr val="FF0000"/>
                </a:solidFill>
              </a:rPr>
              <a:t>数据仓库设计</a:t>
            </a:r>
            <a:r>
              <a:rPr lang="zh-CN" altLang="en-US" dirty="0" smtClean="0"/>
              <a:t>阶段</a:t>
            </a:r>
            <a:endParaRPr lang="en-US" altLang="zh-CN" dirty="0"/>
          </a:p>
          <a:p>
            <a:r>
              <a:rPr lang="zh-CN" altLang="en-US" b="1" dirty="0"/>
              <a:t>人员分工：</a:t>
            </a:r>
            <a:endParaRPr lang="en-US" altLang="zh-CN" b="1" dirty="0"/>
          </a:p>
          <a:p>
            <a:r>
              <a:rPr lang="zh-CN" altLang="en-US" b="1" dirty="0"/>
              <a:t>数据仓库模型设计组：</a:t>
            </a:r>
            <a:r>
              <a:rPr lang="zh-CN" altLang="en-US" dirty="0"/>
              <a:t>姚鹏（数据仓库专家</a:t>
            </a:r>
            <a:r>
              <a:rPr lang="zh-CN" altLang="en-US" dirty="0" smtClean="0"/>
              <a:t>）、蔡盛宁</a:t>
            </a:r>
            <a:r>
              <a:rPr lang="zh-CN" altLang="en-US" dirty="0"/>
              <a:t>、陈虎、</a:t>
            </a:r>
            <a:r>
              <a:rPr lang="zh-CN" altLang="en-US" dirty="0" smtClean="0"/>
              <a:t>刘福友</a:t>
            </a:r>
            <a:endParaRPr lang="en-US" altLang="zh-CN" dirty="0" smtClean="0"/>
          </a:p>
          <a:p>
            <a:r>
              <a:rPr lang="zh-CN" altLang="en-US" b="1" dirty="0" smtClean="0"/>
              <a:t>前端开发组：</a:t>
            </a:r>
            <a:r>
              <a:rPr lang="zh-CN" altLang="en-US" dirty="0" smtClean="0"/>
              <a:t>谌琼、李兆岩、王怀昂、刘传龙、韩廷啸</a:t>
            </a:r>
          </a:p>
          <a:p>
            <a:endParaRPr lang="en-US" altLang="zh-CN" dirty="0" smtClean="0"/>
          </a:p>
          <a:p>
            <a:endParaRPr lang="en-US" altLang="zh-CN" dirty="0"/>
          </a:p>
          <a:p>
            <a:r>
              <a:rPr lang="zh-CN" altLang="en-US" dirty="0"/>
              <a:t>在</a:t>
            </a:r>
            <a:r>
              <a:rPr lang="en-US" altLang="zh-CN" dirty="0"/>
              <a:t>5</a:t>
            </a:r>
            <a:r>
              <a:rPr lang="zh-CN" altLang="en-US" dirty="0" smtClean="0"/>
              <a:t>月</a:t>
            </a:r>
            <a:r>
              <a:rPr lang="en-US" altLang="zh-CN" dirty="0" smtClean="0"/>
              <a:t>21</a:t>
            </a:r>
            <a:r>
              <a:rPr lang="zh-CN" altLang="en-US" dirty="0" smtClean="0"/>
              <a:t>日进入</a:t>
            </a:r>
            <a:r>
              <a:rPr lang="zh-CN" altLang="en-US" b="1" dirty="0" smtClean="0">
                <a:solidFill>
                  <a:srgbClr val="FF0000"/>
                </a:solidFill>
              </a:rPr>
              <a:t>开发</a:t>
            </a:r>
            <a:r>
              <a:rPr lang="zh-CN" altLang="en-US" dirty="0" smtClean="0"/>
              <a:t>阶段</a:t>
            </a:r>
            <a:endParaRPr lang="en-US" altLang="zh-CN" dirty="0"/>
          </a:p>
          <a:p>
            <a:r>
              <a:rPr lang="zh-CN" altLang="en-US" b="1" dirty="0"/>
              <a:t>人员分工：</a:t>
            </a:r>
            <a:endParaRPr lang="en-US" altLang="zh-CN" b="1" dirty="0"/>
          </a:p>
          <a:p>
            <a:r>
              <a:rPr lang="en-US" altLang="zh-CN" b="1" dirty="0" smtClean="0"/>
              <a:t>ETL</a:t>
            </a:r>
            <a:r>
              <a:rPr lang="zh-CN" altLang="en-US" b="1" dirty="0" smtClean="0"/>
              <a:t>组：</a:t>
            </a:r>
            <a:r>
              <a:rPr lang="zh-CN" altLang="en-US" dirty="0" smtClean="0"/>
              <a:t>蔡盛宁</a:t>
            </a:r>
            <a:r>
              <a:rPr lang="zh-CN" altLang="en-US" dirty="0"/>
              <a:t>、陈虎、</a:t>
            </a:r>
            <a:r>
              <a:rPr lang="zh-CN" altLang="en-US" dirty="0" smtClean="0"/>
              <a:t>刘福友</a:t>
            </a:r>
            <a:endParaRPr lang="en-US" altLang="zh-CN" dirty="0"/>
          </a:p>
          <a:p>
            <a:r>
              <a:rPr lang="zh-CN" altLang="en-US" b="1" dirty="0"/>
              <a:t>前端开发组：</a:t>
            </a:r>
            <a:r>
              <a:rPr lang="zh-CN" altLang="en-US" dirty="0"/>
              <a:t>谌琼、李兆岩、王怀昂、刘传龙、韩廷啸</a:t>
            </a:r>
          </a:p>
          <a:p>
            <a:endParaRPr lang="en-US" altLang="zh-CN" dirty="0" smtClean="0"/>
          </a:p>
          <a:p>
            <a:endParaRPr lang="en-US" altLang="zh-CN" dirty="0"/>
          </a:p>
          <a:p>
            <a:r>
              <a:rPr lang="en-US" altLang="zh-CN" dirty="0" smtClean="0"/>
              <a:t>5</a:t>
            </a:r>
            <a:r>
              <a:rPr lang="zh-CN" altLang="en-US" dirty="0" smtClean="0"/>
              <a:t>月</a:t>
            </a:r>
            <a:r>
              <a:rPr lang="en-US" altLang="zh-CN" dirty="0" smtClean="0"/>
              <a:t>30</a:t>
            </a:r>
            <a:r>
              <a:rPr lang="zh-CN" altLang="en-US" dirty="0" smtClean="0"/>
              <a:t>日</a:t>
            </a:r>
            <a:r>
              <a:rPr lang="en-US" altLang="zh-CN" dirty="0" smtClean="0"/>
              <a:t>/</a:t>
            </a:r>
            <a:r>
              <a:rPr lang="en-US" altLang="zh-CN" dirty="0"/>
              <a:t> 5</a:t>
            </a:r>
            <a:r>
              <a:rPr lang="zh-CN" altLang="en-US" dirty="0"/>
              <a:t>月</a:t>
            </a:r>
            <a:r>
              <a:rPr lang="en-US" altLang="zh-CN" dirty="0" smtClean="0"/>
              <a:t>31</a:t>
            </a:r>
            <a:r>
              <a:rPr lang="zh-CN" altLang="en-US" dirty="0" smtClean="0"/>
              <a:t>日开会沟通</a:t>
            </a:r>
            <a:r>
              <a:rPr lang="zh-CN" altLang="en-US" b="1" dirty="0" smtClean="0">
                <a:solidFill>
                  <a:srgbClr val="FF0000"/>
                </a:solidFill>
              </a:rPr>
              <a:t>业务系统完善</a:t>
            </a:r>
            <a:r>
              <a:rPr lang="zh-CN" altLang="en-US" dirty="0" smtClean="0"/>
              <a:t>情况</a:t>
            </a:r>
            <a:endParaRPr lang="en-US" altLang="zh-CN" dirty="0" smtClean="0"/>
          </a:p>
          <a:p>
            <a:endParaRPr lang="en-US" altLang="zh-CN" dirty="0" smtClean="0"/>
          </a:p>
          <a:p>
            <a:endParaRPr lang="zh-CN" altLang="en-US" dirty="0"/>
          </a:p>
          <a:p>
            <a:r>
              <a:rPr lang="en-US" altLang="zh-CN" dirty="0" smtClean="0"/>
              <a:t>6</a:t>
            </a:r>
            <a:r>
              <a:rPr lang="zh-CN" altLang="en-US" dirty="0" smtClean="0"/>
              <a:t>月</a:t>
            </a:r>
            <a:r>
              <a:rPr lang="en-US" altLang="zh-CN" dirty="0" smtClean="0"/>
              <a:t>1</a:t>
            </a:r>
            <a:r>
              <a:rPr lang="zh-CN" altLang="en-US" dirty="0" smtClean="0"/>
              <a:t>日撰写</a:t>
            </a:r>
            <a:r>
              <a:rPr lang="zh-CN" altLang="en-US" b="1" dirty="0" smtClean="0">
                <a:solidFill>
                  <a:srgbClr val="FF0000"/>
                </a:solidFill>
              </a:rPr>
              <a:t>下一周期开发</a:t>
            </a:r>
            <a:r>
              <a:rPr lang="zh-CN" altLang="en-US" dirty="0" smtClean="0"/>
              <a:t>计划及</a:t>
            </a:r>
            <a:r>
              <a:rPr lang="zh-CN" altLang="en-US" b="1" dirty="0" smtClean="0">
                <a:solidFill>
                  <a:srgbClr val="FF0000"/>
                </a:solidFill>
              </a:rPr>
              <a:t>测试计划</a:t>
            </a:r>
            <a:r>
              <a:rPr lang="zh-CN" altLang="en-US" dirty="0" smtClean="0"/>
              <a:t>安排。</a:t>
            </a:r>
            <a:endParaRPr lang="en-US" altLang="zh-CN" dirty="0"/>
          </a:p>
          <a:p>
            <a:pPr algn="r"/>
            <a:endParaRPr lang="en-US" altLang="zh-CN" sz="1400" b="1" dirty="0">
              <a:solidFill>
                <a:srgbClr val="C00000"/>
              </a:solidFill>
            </a:endParaRPr>
          </a:p>
          <a:p>
            <a:endParaRPr lang="en-US" altLang="zh-CN" dirty="0"/>
          </a:p>
        </p:txBody>
      </p:sp>
    </p:spTree>
    <p:extLst>
      <p:ext uri="{BB962C8B-B14F-4D97-AF65-F5344CB8AC3E}">
        <p14:creationId xmlns:p14="http://schemas.microsoft.com/office/powerpoint/2010/main" val="302729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857532"/>
            <a:ext cx="9144000" cy="830997"/>
          </a:xfrm>
          <a:prstGeom prst="rect">
            <a:avLst/>
          </a:prstGeom>
        </p:spPr>
        <p:txBody>
          <a:bodyPr wrap="square">
            <a:spAutoFit/>
          </a:bodyPr>
          <a:lstStyle/>
          <a:p>
            <a:pPr algn="ctr"/>
            <a:r>
              <a:rPr lang="zh-CN" altLang="en-US" sz="4800" b="1" dirty="0">
                <a:latin typeface="微软雅黑" panose="020B0503020204020204" pitchFamily="34" charset="-122"/>
                <a:ea typeface="微软雅黑" panose="020B0503020204020204" pitchFamily="34" charset="-122"/>
              </a:rPr>
              <a:t>心有理想  鲜花盛开</a:t>
            </a:r>
          </a:p>
        </p:txBody>
      </p:sp>
    </p:spTree>
    <p:extLst>
      <p:ext uri="{BB962C8B-B14F-4D97-AF65-F5344CB8AC3E}">
        <p14:creationId xmlns:p14="http://schemas.microsoft.com/office/powerpoint/2010/main" val="123074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511155" y="3360244"/>
            <a:ext cx="2808000" cy="574675"/>
          </a:xfrm>
          <a:prstGeom prst="rect">
            <a:avLst/>
          </a:prstGeom>
          <a:solidFill>
            <a:schemeClr val="accent1"/>
          </a:solidFill>
          <a:ln w="9525" cap="flat" cmpd="sng">
            <a:noFill/>
            <a:miter lim="800000"/>
            <a:headEnd/>
            <a:tailEnd/>
          </a:ln>
          <a:effectLst/>
        </p:spPr>
        <p:txBody>
          <a:bodyPr anchor="ctr"/>
          <a:lstStyle/>
          <a:p>
            <a:pPr defTabSz="457200"/>
            <a:r>
              <a:rPr lang="zh-CN" altLang="en-US" sz="1400" b="1" dirty="0" smtClean="0">
                <a:solidFill>
                  <a:prstClr val="white"/>
                </a:solidFill>
                <a:latin typeface="微软雅黑" panose="020B0503020204020204" pitchFamily="34" charset="-122"/>
                <a:ea typeface="微软雅黑" panose="020B0503020204020204" pitchFamily="34" charset="-122"/>
              </a:rPr>
              <a:t>工作计划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2949946" y="3347831"/>
            <a:ext cx="432197" cy="574675"/>
          </a:xfrm>
          <a:prstGeom prst="rect">
            <a:avLst/>
          </a:prstGeom>
          <a:solidFill>
            <a:schemeClr val="accent1"/>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二</a:t>
            </a:r>
          </a:p>
        </p:txBody>
      </p:sp>
      <p:sp>
        <p:nvSpPr>
          <p:cNvPr id="6" name="矩形 3"/>
          <p:cNvSpPr>
            <a:spLocks noChangeArrowheads="1"/>
          </p:cNvSpPr>
          <p:nvPr/>
        </p:nvSpPr>
        <p:spPr bwMode="auto">
          <a:xfrm>
            <a:off x="3511155" y="2497470"/>
            <a:ext cx="2808000" cy="574675"/>
          </a:xfrm>
          <a:prstGeom prst="rect">
            <a:avLst/>
          </a:prstGeom>
          <a:solidFill>
            <a:srgbClr val="C00000"/>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项目背景及目标</a:t>
            </a:r>
          </a:p>
        </p:txBody>
      </p:sp>
      <p:sp>
        <p:nvSpPr>
          <p:cNvPr id="7" name="矩形 4"/>
          <p:cNvSpPr>
            <a:spLocks noChangeArrowheads="1"/>
          </p:cNvSpPr>
          <p:nvPr/>
        </p:nvSpPr>
        <p:spPr bwMode="auto">
          <a:xfrm>
            <a:off x="2949948" y="2478522"/>
            <a:ext cx="432197" cy="574675"/>
          </a:xfrm>
          <a:prstGeom prst="rect">
            <a:avLst/>
          </a:prstGeom>
          <a:solidFill>
            <a:srgbClr val="C0000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一</a:t>
            </a:r>
          </a:p>
        </p:txBody>
      </p:sp>
      <p:cxnSp>
        <p:nvCxnSpPr>
          <p:cNvPr id="10" name="直线连接符 8"/>
          <p:cNvCxnSpPr/>
          <p:nvPr/>
        </p:nvCxnSpPr>
        <p:spPr>
          <a:xfrm>
            <a:off x="2940067" y="2072476"/>
            <a:ext cx="3316745" cy="0"/>
          </a:xfrm>
          <a:prstGeom prst="line">
            <a:avLst/>
          </a:prstGeom>
          <a:ln w="19050" cmpd="sng">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txBox="1">
            <a:spLocks/>
          </p:cNvSpPr>
          <p:nvPr/>
        </p:nvSpPr>
        <p:spPr>
          <a:xfrm>
            <a:off x="3018992" y="1622742"/>
            <a:ext cx="3158897" cy="338554"/>
          </a:xfrm>
          <a:prstGeom prst="rect">
            <a:avLst/>
          </a:prstGeom>
        </p:spPr>
        <p:txBody>
          <a:bodyPr vert="horz" lIns="0" tIns="45720" rIns="0" bIns="45720" rtlCol="0" anchor="ctr">
            <a:spAutoFit/>
          </a:bodyPr>
          <a:lstStyle>
            <a:lvl1pPr algn="l" defTabSz="457200" rtl="0" eaLnBrk="1" latinLnBrk="0" hangingPunct="1">
              <a:spcBef>
                <a:spcPct val="0"/>
              </a:spcBef>
              <a:buNone/>
              <a:defRPr sz="2700" b="0" i="0" kern="1200" cap="small">
                <a:solidFill>
                  <a:schemeClr val="tx1"/>
                </a:solidFill>
                <a:latin typeface="+mj-lt"/>
                <a:ea typeface="+mj-ea"/>
                <a:cs typeface="Arial" pitchFamily="34" charset="0"/>
              </a:defRPr>
            </a:lvl1pPr>
          </a:lstStyle>
          <a:p>
            <a:r>
              <a:rPr lang="zh-CN" altLang="en-US" sz="1600" b="1">
                <a:solidFill>
                  <a:srgbClr val="000000"/>
                </a:solidFill>
                <a:latin typeface="微软雅黑" panose="020B0503020204020204" pitchFamily="34" charset="-122"/>
                <a:ea typeface="微软雅黑" panose="020B0503020204020204" pitchFamily="34" charset="-122"/>
              </a:rPr>
              <a:t>目录</a:t>
            </a:r>
            <a:endParaRPr lang="zh-CN" altLang="en-US" sz="1600" b="1" dirty="0">
              <a:solidFill>
                <a:srgbClr val="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02B0356-D279-CB4B-9318-CB356BB59238}" type="slidenum">
              <a:rPr kumimoji="1" lang="zh-CN" altLang="en-US" smtClean="0">
                <a:solidFill>
                  <a:srgbClr val="000000">
                    <a:tint val="75000"/>
                  </a:srgbClr>
                </a:solidFill>
              </a:rPr>
              <a:pPr/>
              <a:t>2</a:t>
            </a:fld>
            <a:endParaRPr kumimoji="1" lang="zh-CN" altLang="en-US">
              <a:solidFill>
                <a:srgbClr val="000000">
                  <a:tint val="75000"/>
                </a:srgbClr>
              </a:solidFill>
            </a:endParaRPr>
          </a:p>
        </p:txBody>
      </p:sp>
      <p:sp>
        <p:nvSpPr>
          <p:cNvPr id="9" name="矩形 8"/>
          <p:cNvSpPr>
            <a:spLocks noChangeArrowheads="1"/>
          </p:cNvSpPr>
          <p:nvPr/>
        </p:nvSpPr>
        <p:spPr bwMode="auto">
          <a:xfrm>
            <a:off x="3534541" y="4217140"/>
            <a:ext cx="2808000" cy="574675"/>
          </a:xfrm>
          <a:prstGeom prst="rect">
            <a:avLst/>
          </a:prstGeom>
          <a:solidFill>
            <a:schemeClr val="accent1"/>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近期</a:t>
            </a:r>
            <a:r>
              <a:rPr lang="zh-CN" altLang="en-US" sz="1400" b="1" dirty="0" smtClean="0">
                <a:solidFill>
                  <a:prstClr val="white"/>
                </a:solidFill>
                <a:latin typeface="微软雅黑" panose="020B0503020204020204" pitchFamily="34" charset="-122"/>
                <a:ea typeface="微软雅黑" panose="020B0503020204020204" pitchFamily="34" charset="-122"/>
              </a:rPr>
              <a:t>工作</a:t>
            </a:r>
            <a:r>
              <a:rPr lang="zh-CN" altLang="en-US" sz="1400" b="1" dirty="0">
                <a:solidFill>
                  <a:prstClr val="white"/>
                </a:solidFill>
                <a:latin typeface="微软雅黑" panose="020B0503020204020204" pitchFamily="34" charset="-122"/>
                <a:ea typeface="微软雅黑" panose="020B0503020204020204" pitchFamily="34" charset="-122"/>
              </a:rPr>
              <a:t>安排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2973332" y="4204727"/>
            <a:ext cx="432197" cy="574675"/>
          </a:xfrm>
          <a:prstGeom prst="rect">
            <a:avLst/>
          </a:prstGeom>
          <a:solidFill>
            <a:schemeClr val="accent1"/>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三</a:t>
            </a:r>
          </a:p>
        </p:txBody>
      </p:sp>
    </p:spTree>
    <p:extLst>
      <p:ext uri="{BB962C8B-B14F-4D97-AF65-F5344CB8AC3E}">
        <p14:creationId xmlns:p14="http://schemas.microsoft.com/office/powerpoint/2010/main" val="426613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888" y="545303"/>
            <a:ext cx="7002375" cy="546101"/>
          </a:xfrm>
        </p:spPr>
        <p:txBody>
          <a:bodyPr>
            <a:normAutofit fontScale="90000"/>
          </a:bodyPr>
          <a:lstStyle/>
          <a:p>
            <a:r>
              <a:rPr lang="zh-CN" altLang="en-US" dirty="0" smtClean="0"/>
              <a:t>项目</a:t>
            </a:r>
            <a:r>
              <a:rPr lang="zh-CN" altLang="en-US" dirty="0"/>
              <a:t>背景：华夏</a:t>
            </a:r>
            <a:r>
              <a:rPr lang="zh-CN" altLang="en-US" dirty="0" smtClean="0"/>
              <a:t>幸福信息化</a:t>
            </a:r>
            <a:r>
              <a:rPr lang="zh-CN" altLang="en-US" dirty="0"/>
              <a:t>建设的现状和主要问题</a:t>
            </a:r>
            <a:br>
              <a:rPr lang="zh-CN" altLang="en-US" dirty="0"/>
            </a:br>
            <a:endParaRPr lang="zh-CN" altLang="en-US" dirty="0"/>
          </a:p>
        </p:txBody>
      </p:sp>
      <p:sp>
        <p:nvSpPr>
          <p:cNvPr id="5" name="标题 1"/>
          <p:cNvSpPr txBox="1">
            <a:spLocks/>
          </p:cNvSpPr>
          <p:nvPr/>
        </p:nvSpPr>
        <p:spPr>
          <a:xfrm>
            <a:off x="5105751" y="4817266"/>
            <a:ext cx="6522862" cy="546101"/>
          </a:xfrm>
          <a:prstGeom prst="rect">
            <a:avLst/>
          </a:prstGeom>
        </p:spPr>
        <p:txBody>
          <a:bodyPr anchor="t" anchorCtr="0">
            <a:normAutofit/>
          </a:bodyPr>
          <a:lstStyle>
            <a:lvl1pPr algn="l" defTabSz="914400" rtl="0" eaLnBrk="1" latinLnBrk="0" hangingPunct="1">
              <a:lnSpc>
                <a:spcPct val="90000"/>
              </a:lnSpc>
              <a:spcBef>
                <a:spcPct val="0"/>
              </a:spcBef>
              <a:buNone/>
              <a:defRPr sz="2600" b="1" i="0" kern="1200">
                <a:solidFill>
                  <a:schemeClr val="tx1"/>
                </a:solidFill>
                <a:latin typeface="微软雅黑" pitchFamily="34" charset="-122"/>
                <a:ea typeface="微软雅黑" pitchFamily="34" charset="-122"/>
                <a:cs typeface="微软雅黑" pitchFamily="34" charset="-122"/>
              </a:defRPr>
            </a:lvl1pPr>
          </a:lstStyle>
          <a:p>
            <a:endParaRPr lang="zh-CN" altLang="en-US" dirty="0"/>
          </a:p>
        </p:txBody>
      </p:sp>
      <p:cxnSp>
        <p:nvCxnSpPr>
          <p:cNvPr id="6" name="直接连接符 5"/>
          <p:cNvCxnSpPr/>
          <p:nvPr/>
        </p:nvCxnSpPr>
        <p:spPr>
          <a:xfrm>
            <a:off x="6791949" y="1365740"/>
            <a:ext cx="0" cy="5053597"/>
          </a:xfrm>
          <a:prstGeom prst="line">
            <a:avLst/>
          </a:prstGeom>
          <a:ln w="15875">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276433" y="1292893"/>
            <a:ext cx="354958" cy="337386"/>
          </a:xfrm>
          <a:prstGeom prst="rect">
            <a:avLst/>
          </a:prstGeom>
        </p:spPr>
      </p:pic>
      <p:pic>
        <p:nvPicPr>
          <p:cNvPr id="8" name="图片 7"/>
          <p:cNvPicPr>
            <a:picLocks noChangeAspect="1"/>
          </p:cNvPicPr>
          <p:nvPr/>
        </p:nvPicPr>
        <p:blipFill>
          <a:blip r:embed="rId3"/>
          <a:stretch>
            <a:fillRect/>
          </a:stretch>
        </p:blipFill>
        <p:spPr>
          <a:xfrm>
            <a:off x="7059531" y="1338089"/>
            <a:ext cx="358472" cy="337386"/>
          </a:xfrm>
          <a:prstGeom prst="rect">
            <a:avLst/>
          </a:prstGeom>
        </p:spPr>
      </p:pic>
      <p:sp>
        <p:nvSpPr>
          <p:cNvPr id="9" name="TextBox 56"/>
          <p:cNvSpPr txBox="1"/>
          <p:nvPr/>
        </p:nvSpPr>
        <p:spPr>
          <a:xfrm>
            <a:off x="711139" y="1338089"/>
            <a:ext cx="985069" cy="215444"/>
          </a:xfrm>
          <a:prstGeom prst="rect">
            <a:avLst/>
          </a:prstGeom>
          <a:noFill/>
        </p:spPr>
        <p:txBody>
          <a:bodyPr wrap="square" lIns="0" tIns="0" rIns="0" bIns="0" rtlCol="0">
            <a:spAutoFit/>
          </a:bodyPr>
          <a:lstStyle/>
          <a:p>
            <a:r>
              <a:rPr lang="zh-CN" altLang="en-US" sz="1400" b="1" dirty="0">
                <a:solidFill>
                  <a:srgbClr val="C00000"/>
                </a:solidFill>
                <a:latin typeface="微软雅黑" pitchFamily="34" charset="-122"/>
                <a:ea typeface="微软雅黑" pitchFamily="34" charset="-122"/>
              </a:rPr>
              <a:t>建设成果</a:t>
            </a:r>
            <a:endParaRPr lang="en-US" altLang="zh-CN" sz="1400" dirty="0">
              <a:solidFill>
                <a:srgbClr val="C00000"/>
              </a:solidFill>
              <a:latin typeface="微软雅黑" pitchFamily="34" charset="-122"/>
              <a:ea typeface="微软雅黑" pitchFamily="34" charset="-122"/>
            </a:endParaRPr>
          </a:p>
        </p:txBody>
      </p:sp>
      <p:sp>
        <p:nvSpPr>
          <p:cNvPr id="10" name="TextBox 56"/>
          <p:cNvSpPr txBox="1"/>
          <p:nvPr/>
        </p:nvSpPr>
        <p:spPr>
          <a:xfrm>
            <a:off x="7493264" y="1378327"/>
            <a:ext cx="985069" cy="215444"/>
          </a:xfrm>
          <a:prstGeom prst="rect">
            <a:avLst/>
          </a:prstGeom>
          <a:noFill/>
        </p:spPr>
        <p:txBody>
          <a:bodyPr wrap="square" lIns="0" tIns="0" rIns="0" bIns="0" rtlCol="0">
            <a:spAutoFit/>
          </a:bodyPr>
          <a:lstStyle/>
          <a:p>
            <a:r>
              <a:rPr lang="zh-CN" altLang="en-US" sz="1400" b="1" dirty="0">
                <a:solidFill>
                  <a:srgbClr val="C00000"/>
                </a:solidFill>
                <a:latin typeface="微软雅黑" pitchFamily="34" charset="-122"/>
                <a:ea typeface="微软雅黑" pitchFamily="34" charset="-122"/>
              </a:rPr>
              <a:t>主要问题</a:t>
            </a:r>
            <a:endParaRPr lang="en-US" altLang="zh-CN" sz="1400" dirty="0">
              <a:solidFill>
                <a:srgbClr val="C00000"/>
              </a:solidFill>
              <a:latin typeface="微软雅黑" pitchFamily="34" charset="-122"/>
              <a:ea typeface="微软雅黑" pitchFamily="34" charset="-122"/>
            </a:endParaRPr>
          </a:p>
        </p:txBody>
      </p:sp>
      <p:pic>
        <p:nvPicPr>
          <p:cNvPr id="11" name="图片 10"/>
          <p:cNvPicPr>
            <a:picLocks noChangeAspect="1"/>
          </p:cNvPicPr>
          <p:nvPr/>
        </p:nvPicPr>
        <p:blipFill>
          <a:blip r:embed="rId4"/>
          <a:stretch>
            <a:fillRect/>
          </a:stretch>
        </p:blipFill>
        <p:spPr>
          <a:xfrm>
            <a:off x="238797" y="2876698"/>
            <a:ext cx="6489056" cy="3437678"/>
          </a:xfrm>
          <a:prstGeom prst="rect">
            <a:avLst/>
          </a:prstGeom>
        </p:spPr>
      </p:pic>
      <p:sp>
        <p:nvSpPr>
          <p:cNvPr id="12" name="TextBox 56"/>
          <p:cNvSpPr txBox="1"/>
          <p:nvPr/>
        </p:nvSpPr>
        <p:spPr>
          <a:xfrm>
            <a:off x="7270241" y="1912455"/>
            <a:ext cx="1723069" cy="3877985"/>
          </a:xfrm>
          <a:prstGeom prst="rect">
            <a:avLst/>
          </a:prstGeom>
          <a:noFill/>
        </p:spPr>
        <p:txBody>
          <a:bodyPr wrap="square" lIns="0" tIns="0" rIns="0" bIns="0" rtlCol="0">
            <a:spAutoFit/>
          </a:bodyPr>
          <a:lstStyle/>
          <a:p>
            <a:pPr>
              <a:lnSpc>
                <a:spcPct val="150000"/>
              </a:lnSpc>
            </a:pPr>
            <a:r>
              <a:rPr lang="zh-CN" altLang="en-US" sz="1400" b="1" dirty="0">
                <a:solidFill>
                  <a:srgbClr val="000000">
                    <a:lumMod val="65000"/>
                    <a:lumOff val="35000"/>
                  </a:srgbClr>
                </a:solidFill>
                <a:latin typeface="微软雅黑" pitchFamily="34" charset="-122"/>
                <a:ea typeface="微软雅黑" pitchFamily="34" charset="-122"/>
              </a:rPr>
              <a:t>对经营决策的支撑能力较差，</a:t>
            </a:r>
            <a:r>
              <a:rPr lang="zh-CN" altLang="en-US" sz="1400" dirty="0">
                <a:solidFill>
                  <a:srgbClr val="000000">
                    <a:lumMod val="65000"/>
                    <a:lumOff val="35000"/>
                  </a:srgbClr>
                </a:solidFill>
                <a:latin typeface="微软雅黑" pitchFamily="34" charset="-122"/>
                <a:ea typeface="微软雅黑" pitchFamily="34" charset="-122"/>
              </a:rPr>
              <a:t>经营分析自动化程度低，缺少整合数据的基础平台，预警、纠偏等功能有待实现</a:t>
            </a:r>
            <a:endParaRPr lang="en-US" altLang="zh-CN" sz="1400" dirty="0">
              <a:solidFill>
                <a:srgbClr val="000000">
                  <a:lumMod val="65000"/>
                  <a:lumOff val="35000"/>
                </a:srgbClr>
              </a:solidFill>
              <a:latin typeface="微软雅黑" pitchFamily="34" charset="-122"/>
              <a:ea typeface="微软雅黑" pitchFamily="34" charset="-122"/>
            </a:endParaRPr>
          </a:p>
          <a:p>
            <a:pPr>
              <a:lnSpc>
                <a:spcPct val="150000"/>
              </a:lnSpc>
            </a:pPr>
            <a:endParaRPr lang="en-US" altLang="zh-CN" sz="1400" b="1" dirty="0">
              <a:solidFill>
                <a:srgbClr val="000000">
                  <a:lumMod val="65000"/>
                  <a:lumOff val="35000"/>
                </a:srgbClr>
              </a:solidFill>
              <a:latin typeface="微软雅黑" pitchFamily="34" charset="-122"/>
              <a:ea typeface="微软雅黑" pitchFamily="34" charset="-122"/>
            </a:endParaRPr>
          </a:p>
          <a:p>
            <a:pPr>
              <a:lnSpc>
                <a:spcPct val="150000"/>
              </a:lnSpc>
            </a:pPr>
            <a:r>
              <a:rPr lang="zh-CN" altLang="en-US" sz="1400" b="1" dirty="0">
                <a:solidFill>
                  <a:srgbClr val="000000">
                    <a:lumMod val="65000"/>
                    <a:lumOff val="35000"/>
                  </a:srgbClr>
                </a:solidFill>
                <a:latin typeface="微软雅黑" pitchFamily="34" charset="-122"/>
                <a:ea typeface="微软雅黑" pitchFamily="34" charset="-122"/>
              </a:rPr>
              <a:t>对端到端、跨业务条线，跨职能的管理诉求支撑能力较差，</a:t>
            </a:r>
            <a:r>
              <a:rPr lang="zh-CN" altLang="en-US" sz="1400" dirty="0">
                <a:solidFill>
                  <a:srgbClr val="000000">
                    <a:lumMod val="65000"/>
                    <a:lumOff val="35000"/>
                  </a:srgbClr>
                </a:solidFill>
                <a:latin typeface="微软雅黑" pitchFamily="34" charset="-122"/>
                <a:ea typeface="微软雅黑" pitchFamily="34" charset="-122"/>
              </a:rPr>
              <a:t>业务数据碎片化，共享差，不闭环</a:t>
            </a:r>
            <a:endParaRPr lang="en-US" altLang="zh-CN" sz="1400" dirty="0">
              <a:solidFill>
                <a:srgbClr val="000000">
                  <a:lumMod val="65000"/>
                  <a:lumOff val="35000"/>
                </a:srgbClr>
              </a:solidFill>
              <a:latin typeface="微软雅黑" pitchFamily="34" charset="-122"/>
              <a:ea typeface="微软雅黑" pitchFamily="34" charset="-122"/>
            </a:endParaRPr>
          </a:p>
        </p:txBody>
      </p:sp>
      <p:sp>
        <p:nvSpPr>
          <p:cNvPr id="13" name="文本框 17"/>
          <p:cNvSpPr txBox="1"/>
          <p:nvPr/>
        </p:nvSpPr>
        <p:spPr>
          <a:xfrm>
            <a:off x="6888148" y="1912455"/>
            <a:ext cx="292068" cy="307777"/>
          </a:xfrm>
          <a:prstGeom prst="rect">
            <a:avLst/>
          </a:prstGeom>
          <a:noFill/>
        </p:spPr>
        <p:txBody>
          <a:bodyPr wrap="none" rtlCol="0">
            <a:spAutoFit/>
          </a:bodyPr>
          <a:lstStyle/>
          <a:p>
            <a:r>
              <a:rPr lang="en-US" altLang="zh-CN" sz="1400" i="1" dirty="0">
                <a:solidFill>
                  <a:srgbClr val="C00000"/>
                </a:solidFill>
                <a:latin typeface="Berlin Sans FB Demi" panose="020E0802020502020306" pitchFamily="34" charset="0"/>
              </a:rPr>
              <a:t>1.</a:t>
            </a:r>
            <a:endParaRPr lang="zh-CN" altLang="en-US" sz="1400" i="1" dirty="0">
              <a:solidFill>
                <a:srgbClr val="C00000"/>
              </a:solidFill>
              <a:latin typeface="Berlin Sans FB Demi" panose="020E0802020502020306" pitchFamily="34" charset="0"/>
            </a:endParaRPr>
          </a:p>
        </p:txBody>
      </p:sp>
      <p:sp>
        <p:nvSpPr>
          <p:cNvPr id="14" name="文本框 18"/>
          <p:cNvSpPr txBox="1"/>
          <p:nvPr/>
        </p:nvSpPr>
        <p:spPr>
          <a:xfrm>
            <a:off x="6870515" y="4145561"/>
            <a:ext cx="327334" cy="307777"/>
          </a:xfrm>
          <a:prstGeom prst="rect">
            <a:avLst/>
          </a:prstGeom>
          <a:noFill/>
        </p:spPr>
        <p:txBody>
          <a:bodyPr wrap="none" rtlCol="0">
            <a:spAutoFit/>
          </a:bodyPr>
          <a:lstStyle/>
          <a:p>
            <a:r>
              <a:rPr lang="en-US" altLang="zh-CN" sz="1400" i="1" dirty="0">
                <a:solidFill>
                  <a:srgbClr val="C00000"/>
                </a:solidFill>
                <a:latin typeface="Berlin Sans FB Demi" panose="020E0802020502020306" pitchFamily="34" charset="0"/>
              </a:rPr>
              <a:t>2.</a:t>
            </a:r>
            <a:endParaRPr lang="zh-CN" altLang="en-US" sz="1400" i="1" dirty="0">
              <a:solidFill>
                <a:srgbClr val="C00000"/>
              </a:solidFill>
              <a:latin typeface="Berlin Sans FB Demi" panose="020E0802020502020306" pitchFamily="34" charset="0"/>
            </a:endParaRPr>
          </a:p>
        </p:txBody>
      </p:sp>
      <p:sp>
        <p:nvSpPr>
          <p:cNvPr id="15" name="文本框 19"/>
          <p:cNvSpPr txBox="1"/>
          <p:nvPr/>
        </p:nvSpPr>
        <p:spPr>
          <a:xfrm>
            <a:off x="276435" y="1658540"/>
            <a:ext cx="6247935"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自</a:t>
            </a:r>
            <a:r>
              <a:rPr lang="en-US" altLang="zh-CN" sz="1400" dirty="0">
                <a:solidFill>
                  <a:srgbClr val="000000"/>
                </a:solidFill>
                <a:latin typeface="微软雅黑" panose="020B0503020204020204" pitchFamily="34" charset="-122"/>
                <a:ea typeface="微软雅黑" panose="020B0503020204020204" pitchFamily="34" charset="-122"/>
              </a:rPr>
              <a:t>2014</a:t>
            </a:r>
            <a:r>
              <a:rPr lang="zh-CN" altLang="en-US" sz="1400" dirty="0">
                <a:solidFill>
                  <a:srgbClr val="000000"/>
                </a:solidFill>
                <a:latin typeface="微软雅黑" panose="020B0503020204020204" pitchFamily="34" charset="-122"/>
                <a:ea typeface="微软雅黑" panose="020B0503020204020204" pitchFamily="34" charset="-122"/>
              </a:rPr>
              <a:t>年以来</a:t>
            </a:r>
            <a:r>
              <a:rPr lang="zh-CN" altLang="en-US" sz="1400" dirty="0" smtClean="0">
                <a:solidFill>
                  <a:srgbClr val="000000"/>
                </a:solidFill>
                <a:latin typeface="微软雅黑" panose="020B0503020204020204" pitchFamily="34" charset="-122"/>
                <a:ea typeface="微软雅黑" panose="020B0503020204020204" pitchFamily="34" charset="-122"/>
              </a:rPr>
              <a:t>，华夏幸福已</a:t>
            </a:r>
            <a:r>
              <a:rPr lang="zh-CN" altLang="en-US" sz="1400" dirty="0">
                <a:solidFill>
                  <a:srgbClr val="000000"/>
                </a:solidFill>
                <a:latin typeface="微软雅黑" panose="020B0503020204020204" pitchFamily="34" charset="-122"/>
                <a:ea typeface="微软雅黑" panose="020B0503020204020204" pitchFamily="34" charset="-122"/>
              </a:rPr>
              <a:t>建成主要业务系统共计</a:t>
            </a:r>
            <a:r>
              <a:rPr lang="en-US" altLang="zh-CN" sz="1400" dirty="0">
                <a:solidFill>
                  <a:srgbClr val="000000"/>
                </a:solidFill>
                <a:latin typeface="微软雅黑" panose="020B0503020204020204" pitchFamily="34" charset="-122"/>
                <a:ea typeface="微软雅黑" panose="020B0503020204020204" pitchFamily="34" charset="-122"/>
              </a:rPr>
              <a:t>54</a:t>
            </a:r>
            <a:r>
              <a:rPr lang="zh-CN" altLang="en-US" sz="1400" dirty="0">
                <a:solidFill>
                  <a:srgbClr val="000000"/>
                </a:solidFill>
                <a:latin typeface="微软雅黑" panose="020B0503020204020204" pitchFamily="34" charset="-122"/>
                <a:ea typeface="微软雅黑" panose="020B0503020204020204" pitchFamily="34" charset="-122"/>
              </a:rPr>
              <a:t>个，</a:t>
            </a:r>
            <a:r>
              <a:rPr lang="zh-CN" altLang="en-US" sz="1400" b="1" dirty="0">
                <a:solidFill>
                  <a:srgbClr val="000000"/>
                </a:solidFill>
                <a:latin typeface="微软雅黑" panose="020B0503020204020204" pitchFamily="34" charset="-122"/>
                <a:ea typeface="微软雅黑" panose="020B0503020204020204" pitchFamily="34" charset="-122"/>
              </a:rPr>
              <a:t>基本实现了对各职能条线业务管理的支撑覆盖</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265113" lvl="1">
              <a:lnSpc>
                <a:spcPct val="200000"/>
              </a:lnSpc>
              <a:buFont typeface="Wingdings" panose="05000000000000000000" pitchFamily="2" charset="2"/>
              <a:buChar char="ü"/>
            </a:pPr>
            <a:r>
              <a:rPr lang="zh-CN" altLang="en-US" sz="1400" dirty="0">
                <a:solidFill>
                  <a:srgbClr val="000000">
                    <a:lumMod val="65000"/>
                    <a:lumOff val="35000"/>
                  </a:srgbClr>
                </a:solidFill>
                <a:latin typeface="微软雅黑" pitchFamily="34" charset="-122"/>
                <a:ea typeface="微软雅黑" pitchFamily="34" charset="-122"/>
              </a:rPr>
              <a:t>  流程信息化，效率提升</a:t>
            </a:r>
            <a:endParaRPr lang="en-US" altLang="zh-CN" sz="1400" dirty="0">
              <a:solidFill>
                <a:srgbClr val="000000">
                  <a:lumMod val="65000"/>
                  <a:lumOff val="35000"/>
                </a:srgbClr>
              </a:solidFill>
              <a:latin typeface="微软雅黑" pitchFamily="34" charset="-122"/>
              <a:ea typeface="微软雅黑" pitchFamily="34" charset="-122"/>
            </a:endParaRPr>
          </a:p>
          <a:p>
            <a:pPr marL="265113" lvl="1">
              <a:buFont typeface="Wingdings" panose="05000000000000000000" pitchFamily="2" charset="2"/>
              <a:buChar char="ü"/>
            </a:pPr>
            <a:r>
              <a:rPr lang="zh-CN" altLang="en-US" sz="1400" dirty="0">
                <a:solidFill>
                  <a:srgbClr val="000000">
                    <a:lumMod val="65000"/>
                    <a:lumOff val="35000"/>
                  </a:srgbClr>
                </a:solidFill>
                <a:latin typeface="微软雅黑" pitchFamily="34" charset="-122"/>
                <a:ea typeface="微软雅黑" pitchFamily="34" charset="-122"/>
              </a:rPr>
              <a:t>  业务线上操作，数据积累</a:t>
            </a:r>
            <a:endParaRPr lang="en-US" altLang="zh-CN" sz="1400" dirty="0">
              <a:solidFill>
                <a:srgbClr val="000000">
                  <a:lumMod val="65000"/>
                  <a:lumOff val="3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29460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项目内容</a:t>
            </a:r>
            <a:endParaRPr lang="zh-CN" altLang="en-US" dirty="0"/>
          </a:p>
        </p:txBody>
      </p:sp>
      <p:grpSp>
        <p:nvGrpSpPr>
          <p:cNvPr id="5" name="组合 26"/>
          <p:cNvGrpSpPr/>
          <p:nvPr/>
        </p:nvGrpSpPr>
        <p:grpSpPr>
          <a:xfrm>
            <a:off x="5393338" y="3273420"/>
            <a:ext cx="2885187" cy="2841169"/>
            <a:chOff x="-419762" y="1215781"/>
            <a:chExt cx="2819320" cy="2585120"/>
          </a:xfrm>
        </p:grpSpPr>
        <p:sp>
          <p:nvSpPr>
            <p:cNvPr id="6" name="椭圆 5"/>
            <p:cNvSpPr/>
            <p:nvPr/>
          </p:nvSpPr>
          <p:spPr bwMode="auto">
            <a:xfrm>
              <a:off x="177422" y="1215781"/>
              <a:ext cx="1596788" cy="1514901"/>
            </a:xfrm>
            <a:prstGeom prst="ellipse">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数据分析中心</a:t>
              </a:r>
              <a:endParaRPr lang="zh-CN" altLang="en-US" sz="2000" dirty="0">
                <a:latin typeface="微软雅黑" pitchFamily="34" charset="-122"/>
                <a:ea typeface="微软雅黑" pitchFamily="34" charset="-122"/>
              </a:endParaRPr>
            </a:p>
          </p:txBody>
        </p:sp>
        <p:sp>
          <p:nvSpPr>
            <p:cNvPr id="7" name="椭圆 6"/>
            <p:cNvSpPr/>
            <p:nvPr/>
          </p:nvSpPr>
          <p:spPr bwMode="auto">
            <a:xfrm>
              <a:off x="-419762" y="2286000"/>
              <a:ext cx="1596788" cy="1514901"/>
            </a:xfrm>
            <a:prstGeom prst="ellipse">
              <a:avLst/>
            </a:prstGeom>
            <a:solidFill>
              <a:srgbClr val="7D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自助分析中心</a:t>
              </a:r>
              <a:endParaRPr lang="zh-CN" altLang="en-US" sz="2000" dirty="0">
                <a:latin typeface="微软雅黑" pitchFamily="34" charset="-122"/>
                <a:ea typeface="微软雅黑" pitchFamily="34" charset="-122"/>
              </a:endParaRPr>
            </a:p>
          </p:txBody>
        </p:sp>
        <p:sp>
          <p:nvSpPr>
            <p:cNvPr id="8" name="椭圆 7"/>
            <p:cNvSpPr/>
            <p:nvPr/>
          </p:nvSpPr>
          <p:spPr bwMode="auto">
            <a:xfrm>
              <a:off x="802770" y="2286000"/>
              <a:ext cx="1596788" cy="1514901"/>
            </a:xfrm>
            <a:prstGeom prst="ellipse">
              <a:avLst/>
            </a:prstGeom>
            <a:solidFill>
              <a:srgbClr val="A0A0A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数据存储中心</a:t>
              </a:r>
              <a:endParaRPr lang="zh-CN" altLang="en-US" sz="2000" dirty="0">
                <a:latin typeface="微软雅黑" pitchFamily="34" charset="-122"/>
                <a:ea typeface="微软雅黑" pitchFamily="34" charset="-122"/>
              </a:endParaRPr>
            </a:p>
          </p:txBody>
        </p:sp>
      </p:grpSp>
      <p:sp>
        <p:nvSpPr>
          <p:cNvPr id="9" name="矩形 8"/>
          <p:cNvSpPr/>
          <p:nvPr/>
        </p:nvSpPr>
        <p:spPr>
          <a:xfrm>
            <a:off x="468948" y="1106588"/>
            <a:ext cx="7340471" cy="369332"/>
          </a:xfrm>
          <a:prstGeom prst="rect">
            <a:avLst/>
          </a:prstGeom>
        </p:spPr>
        <p:txBody>
          <a:bodyPr wrap="none">
            <a:spAutoFit/>
          </a:bodyPr>
          <a:lstStyle/>
          <a:p>
            <a:r>
              <a:rPr lang="zh-CN" altLang="en-US" b="1" i="1" dirty="0">
                <a:solidFill>
                  <a:srgbClr val="FF0000"/>
                </a:solidFill>
                <a:latin typeface="微软雅黑" panose="020B0503020204020204" pitchFamily="34" charset="-122"/>
                <a:ea typeface="微软雅黑" panose="020B0503020204020204" pitchFamily="34" charset="-122"/>
              </a:rPr>
              <a:t>经营</a:t>
            </a:r>
            <a:r>
              <a:rPr lang="zh-CN" altLang="en-US" b="1" i="1" dirty="0" smtClean="0">
                <a:solidFill>
                  <a:srgbClr val="FF0000"/>
                </a:solidFill>
                <a:latin typeface="微软雅黑" panose="020B0503020204020204" pitchFamily="34" charset="-122"/>
                <a:ea typeface="微软雅黑" panose="020B0503020204020204" pitchFamily="34" charset="-122"/>
              </a:rPr>
              <a:t>分析平台是企业数据管理</a:t>
            </a:r>
            <a:r>
              <a:rPr lang="zh-CN" altLang="en-US" b="1" i="1" dirty="0">
                <a:solidFill>
                  <a:srgbClr val="FF0000"/>
                </a:solidFill>
                <a:latin typeface="微软雅黑" panose="020B0503020204020204" pitchFamily="34" charset="-122"/>
                <a:ea typeface="微软雅黑" panose="020B0503020204020204" pitchFamily="34" charset="-122"/>
              </a:rPr>
              <a:t>的核心</a:t>
            </a:r>
            <a:r>
              <a:rPr lang="zh-CN" altLang="en-US" b="1" i="1" dirty="0" smtClean="0">
                <a:solidFill>
                  <a:srgbClr val="FF0000"/>
                </a:solidFill>
                <a:latin typeface="微软雅黑" panose="020B0503020204020204" pitchFamily="34" charset="-122"/>
                <a:ea typeface="微软雅黑" panose="020B0503020204020204" pitchFamily="34" charset="-122"/>
              </a:rPr>
              <a:t>平台，是提高企业管理的有效手段</a:t>
            </a:r>
            <a:endParaRPr lang="en-US" altLang="zh-CN" b="1" i="1" dirty="0">
              <a:solidFill>
                <a:srgbClr val="FF0000"/>
              </a:solidFill>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1" y="1475575"/>
            <a:ext cx="5854534" cy="441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10000"/>
              </a:lnSpc>
            </a:pPr>
            <a:r>
              <a:rPr lang="zh-CN" altLang="en-US" sz="1600" dirty="0" smtClean="0">
                <a:latin typeface="微软雅黑" panose="020B0503020204020204" pitchFamily="34" charset="-122"/>
                <a:ea typeface="微软雅黑" panose="020B0503020204020204" pitchFamily="34" charset="-122"/>
              </a:rPr>
              <a:t>以服务和管理为核心，建设三个中心</a:t>
            </a:r>
            <a:endParaRPr lang="en-US" altLang="zh-CN" sz="1600" dirty="0" smtClean="0">
              <a:latin typeface="微软雅黑" panose="020B0503020204020204" pitchFamily="34" charset="-122"/>
              <a:ea typeface="微软雅黑" panose="020B0503020204020204" pitchFamily="34" charset="-122"/>
            </a:endParaRPr>
          </a:p>
          <a:p>
            <a:pPr lvl="1">
              <a:lnSpc>
                <a:spcPct val="210000"/>
              </a:lnSpc>
            </a:pPr>
            <a:r>
              <a:rPr lang="zh-CN" altLang="en-US" sz="1600" dirty="0" smtClean="0">
                <a:latin typeface="微软雅黑" panose="020B0503020204020204" pitchFamily="34" charset="-122"/>
                <a:ea typeface="微软雅黑" panose="020B0503020204020204" pitchFamily="34" charset="-122"/>
              </a:rPr>
              <a:t>数据管理，信息部门是企业数据的管理部门</a:t>
            </a:r>
            <a:endParaRPr lang="en-US" altLang="zh-CN" sz="1600" dirty="0" smtClean="0">
              <a:latin typeface="微软雅黑" panose="020B0503020204020204" pitchFamily="34" charset="-122"/>
              <a:ea typeface="微软雅黑" panose="020B0503020204020204" pitchFamily="34" charset="-122"/>
            </a:endParaRPr>
          </a:p>
          <a:p>
            <a:pPr>
              <a:lnSpc>
                <a:spcPct val="210000"/>
              </a:lnSpc>
            </a:pPr>
            <a:r>
              <a:rPr lang="zh-CN" altLang="en-US" sz="1600" dirty="0" smtClean="0">
                <a:latin typeface="微软雅黑" panose="020B0503020204020204" pitchFamily="34" charset="-122"/>
                <a:ea typeface="微软雅黑" panose="020B0503020204020204" pitchFamily="34" charset="-122"/>
              </a:rPr>
              <a:t>以数据为推手，加强信息系统建设</a:t>
            </a:r>
            <a:endParaRPr lang="en-US" altLang="zh-CN" sz="1600" dirty="0" smtClean="0">
              <a:latin typeface="微软雅黑" panose="020B0503020204020204" pitchFamily="34" charset="-122"/>
              <a:ea typeface="微软雅黑" panose="020B0503020204020204" pitchFamily="34" charset="-122"/>
            </a:endParaRPr>
          </a:p>
          <a:p>
            <a:pPr lvl="1">
              <a:lnSpc>
                <a:spcPct val="210000"/>
              </a:lnSpc>
            </a:pPr>
            <a:r>
              <a:rPr lang="zh-CN" altLang="en-US" sz="1600" dirty="0" smtClean="0">
                <a:latin typeface="微软雅黑" panose="020B0503020204020204" pitchFamily="34" charset="-122"/>
                <a:ea typeface="微软雅黑" panose="020B0503020204020204" pitchFamily="34" charset="-122"/>
              </a:rPr>
              <a:t>突出数据核心性，推动企业信息化建设</a:t>
            </a:r>
            <a:endParaRPr lang="en-US" altLang="zh-CN" sz="1600" dirty="0" smtClean="0">
              <a:latin typeface="微软雅黑" panose="020B0503020204020204" pitchFamily="34" charset="-122"/>
              <a:ea typeface="微软雅黑" panose="020B0503020204020204" pitchFamily="34" charset="-122"/>
            </a:endParaRPr>
          </a:p>
          <a:p>
            <a:pPr>
              <a:lnSpc>
                <a:spcPct val="210000"/>
              </a:lnSpc>
            </a:pPr>
            <a:r>
              <a:rPr lang="zh-CN" altLang="en-US" sz="1600" dirty="0" smtClean="0">
                <a:latin typeface="微软雅黑" panose="020B0503020204020204" pitchFamily="34" charset="-122"/>
                <a:ea typeface="微软雅黑" panose="020B0503020204020204" pitchFamily="34" charset="-122"/>
              </a:rPr>
              <a:t>作为企业信息化基础架构的重要组成部分</a:t>
            </a:r>
            <a:endParaRPr lang="en-US" altLang="zh-CN" sz="1600" dirty="0" smtClean="0">
              <a:latin typeface="微软雅黑" panose="020B0503020204020204" pitchFamily="34" charset="-122"/>
              <a:ea typeface="微软雅黑" panose="020B0503020204020204" pitchFamily="34" charset="-122"/>
            </a:endParaRPr>
          </a:p>
          <a:p>
            <a:pPr lvl="1">
              <a:lnSpc>
                <a:spcPct val="210000"/>
              </a:lnSpc>
            </a:pPr>
            <a:r>
              <a:rPr lang="zh-CN" altLang="en-US" sz="1600" dirty="0" smtClean="0">
                <a:latin typeface="微软雅黑" panose="020B0503020204020204" pitchFamily="34" charset="-122"/>
                <a:ea typeface="微软雅黑" panose="020B0503020204020204" pitchFamily="34" charset="-122"/>
              </a:rPr>
              <a:t>站在企业信息化高度，建立数据存储中心，成为信息化基础设施</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1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3083" y="1698378"/>
            <a:ext cx="5508934" cy="2642088"/>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smtClean="0">
              <a:solidFill>
                <a:srgbClr val="000000"/>
              </a:solidFill>
              <a:latin typeface="微软雅黑" panose="020B0503020204020204" pitchFamily="34" charset="-122"/>
              <a:ea typeface="微软雅黑" panose="020B0503020204020204" pitchFamily="34" charset="-122"/>
            </a:endParaRPr>
          </a:p>
        </p:txBody>
      </p:sp>
      <p:sp>
        <p:nvSpPr>
          <p:cNvPr id="97" name="矩形 96"/>
          <p:cNvSpPr/>
          <p:nvPr/>
        </p:nvSpPr>
        <p:spPr>
          <a:xfrm>
            <a:off x="740465" y="3269702"/>
            <a:ext cx="5357429" cy="107892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TW" altLang="en-US" sz="1400" dirty="0">
              <a:solidFill>
                <a:schemeClr val="tx1"/>
              </a:solidFill>
              <a:latin typeface="Microsoft YaHei" pitchFamily="34" charset="-122"/>
              <a:ea typeface="Microsoft YaHei" pitchFamily="34" charset="-122"/>
            </a:endParaRPr>
          </a:p>
        </p:txBody>
      </p:sp>
      <p:sp>
        <p:nvSpPr>
          <p:cNvPr id="2" name="标题 1"/>
          <p:cNvSpPr>
            <a:spLocks noGrp="1"/>
          </p:cNvSpPr>
          <p:nvPr>
            <p:ph type="title"/>
          </p:nvPr>
        </p:nvSpPr>
        <p:spPr>
          <a:xfrm>
            <a:off x="490888" y="433963"/>
            <a:ext cx="6522862" cy="546101"/>
          </a:xfrm>
        </p:spPr>
        <p:txBody>
          <a:bodyPr>
            <a:noAutofit/>
          </a:bodyPr>
          <a:lstStyle/>
          <a:p>
            <a:r>
              <a:rPr lang="zh-CN" altLang="en-US" dirty="0"/>
              <a:t>平台</a:t>
            </a:r>
            <a:r>
              <a:rPr lang="zh-CN" altLang="en-US" dirty="0" smtClean="0"/>
              <a:t>架构设计</a:t>
            </a:r>
            <a:endParaRPr lang="zh-CN" altLang="en-US" sz="2400" dirty="0"/>
          </a:p>
        </p:txBody>
      </p:sp>
      <p:cxnSp>
        <p:nvCxnSpPr>
          <p:cNvPr id="14" name="Straight Connector 22"/>
          <p:cNvCxnSpPr>
            <a:endCxn id="13" idx="1"/>
          </p:cNvCxnSpPr>
          <p:nvPr/>
        </p:nvCxnSpPr>
        <p:spPr>
          <a:xfrm flipV="1">
            <a:off x="6199477" y="3460719"/>
            <a:ext cx="258852" cy="20439"/>
          </a:xfrm>
          <a:prstGeom prst="line">
            <a:avLst/>
          </a:prstGeom>
          <a:ln w="9525">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Straight Connector 17"/>
          <p:cNvCxnSpPr/>
          <p:nvPr/>
        </p:nvCxnSpPr>
        <p:spPr>
          <a:xfrm>
            <a:off x="5850540" y="1925001"/>
            <a:ext cx="576000" cy="0"/>
          </a:xfrm>
          <a:prstGeom prst="line">
            <a:avLst/>
          </a:prstGeom>
          <a:ln w="9525">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TextBox 5"/>
          <p:cNvSpPr txBox="1"/>
          <p:nvPr/>
        </p:nvSpPr>
        <p:spPr>
          <a:xfrm>
            <a:off x="382445" y="1709011"/>
            <a:ext cx="201371" cy="1292662"/>
          </a:xfrm>
          <a:prstGeom prst="rect">
            <a:avLst/>
          </a:prstGeom>
          <a:noFill/>
        </p:spPr>
        <p:txBody>
          <a:bodyPr wrap="square" lIns="0" tIns="0" rIns="0" bIns="0"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spcAft>
                <a:spcPts val="277"/>
              </a:spcAft>
            </a:pPr>
            <a:r>
              <a:rPr lang="zh-CN" altLang="en-US" sz="1400" b="1" dirty="0" smtClean="0">
                <a:solidFill>
                  <a:srgbClr val="C00000"/>
                </a:solidFill>
                <a:latin typeface="微软雅黑" pitchFamily="34" charset="-122"/>
                <a:ea typeface="微软雅黑" pitchFamily="34" charset="-122"/>
              </a:rPr>
              <a:t>决策分析平台</a:t>
            </a:r>
            <a:endParaRPr lang="zh-CN" altLang="en-US" sz="1400" b="1" dirty="0">
              <a:solidFill>
                <a:srgbClr val="C00000"/>
              </a:solidFill>
              <a:latin typeface="微软雅黑" pitchFamily="34" charset="-122"/>
              <a:ea typeface="微软雅黑" pitchFamily="34" charset="-122"/>
            </a:endParaRPr>
          </a:p>
        </p:txBody>
      </p:sp>
      <p:cxnSp>
        <p:nvCxnSpPr>
          <p:cNvPr id="9" name="Straight Connector 15"/>
          <p:cNvCxnSpPr/>
          <p:nvPr/>
        </p:nvCxnSpPr>
        <p:spPr>
          <a:xfrm>
            <a:off x="6444265" y="1603811"/>
            <a:ext cx="0" cy="1288682"/>
          </a:xfrm>
          <a:prstGeom prst="line">
            <a:avLst/>
          </a:prstGeom>
          <a:ln w="28575">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8"/>
          <p:cNvSpPr txBox="1"/>
          <p:nvPr/>
        </p:nvSpPr>
        <p:spPr>
          <a:xfrm>
            <a:off x="6458330" y="1576892"/>
            <a:ext cx="2488446" cy="1246495"/>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spcAft>
                <a:spcPts val="600"/>
              </a:spcAft>
            </a:pPr>
            <a:r>
              <a:rPr lang="zh-CN" altLang="en-US" sz="1200" b="1" dirty="0" smtClean="0">
                <a:solidFill>
                  <a:srgbClr val="000000"/>
                </a:solidFill>
                <a:latin typeface="微软雅黑" panose="020B0503020204020204" pitchFamily="34" charset="-122"/>
                <a:ea typeface="微软雅黑" panose="020B0503020204020204" pitchFamily="34" charset="-122"/>
              </a:rPr>
              <a:t>以</a:t>
            </a:r>
            <a:r>
              <a:rPr lang="zh-CN" altLang="en-US" sz="1200" b="1" dirty="0" smtClean="0">
                <a:solidFill>
                  <a:srgbClr val="C00000"/>
                </a:solidFill>
                <a:latin typeface="微软雅黑" panose="020B0503020204020204" pitchFamily="34" charset="-122"/>
                <a:ea typeface="微软雅黑" panose="020B0503020204020204" pitchFamily="34" charset="-122"/>
              </a:rPr>
              <a:t>管理驾驶舱</a:t>
            </a:r>
            <a:r>
              <a:rPr lang="zh-CN" altLang="en-US" sz="1200" b="1" dirty="0" smtClean="0">
                <a:solidFill>
                  <a:srgbClr val="000000"/>
                </a:solidFill>
                <a:latin typeface="微软雅黑" panose="020B0503020204020204" pitchFamily="34" charset="-122"/>
                <a:ea typeface="微软雅黑" panose="020B0503020204020204" pitchFamily="34" charset="-122"/>
              </a:rPr>
              <a:t>为主，向领导层展现高度提炼的公司经营信息</a:t>
            </a:r>
            <a:endParaRPr lang="en-US" altLang="zh-CN" sz="1200" b="1" dirty="0" smtClean="0">
              <a:solidFill>
                <a:srgbClr val="000000"/>
              </a:solidFill>
              <a:latin typeface="微软雅黑" panose="020B0503020204020204" pitchFamily="34" charset="-122"/>
              <a:ea typeface="微软雅黑" panose="020B0503020204020204" pitchFamily="34" charset="-122"/>
            </a:endParaRPr>
          </a:p>
          <a:p>
            <a:pPr marL="542925" indent="-285750" defTabSz="542925">
              <a:spcAft>
                <a:spcPts val="600"/>
              </a:spcAft>
              <a:buFont typeface="Wingdings" panose="05000000000000000000" pitchFamily="2" charset="2"/>
              <a:buChar char="ü"/>
            </a:pPr>
            <a:r>
              <a:rPr lang="zh-CN" altLang="en-US" sz="1200" dirty="0" smtClean="0">
                <a:solidFill>
                  <a:srgbClr val="000000"/>
                </a:solidFill>
                <a:latin typeface="微软雅黑" panose="020B0503020204020204" pitchFamily="34" charset="-122"/>
                <a:ea typeface="微软雅黑" panose="020B0503020204020204" pitchFamily="34" charset="-122"/>
              </a:rPr>
              <a:t>信息为主、功能为辅：</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marL="542925" indent="-285750" defTabSz="542925">
              <a:spcAft>
                <a:spcPts val="600"/>
              </a:spcAft>
              <a:buFont typeface="Wingdings" panose="05000000000000000000" pitchFamily="2" charset="2"/>
              <a:buChar char="ü"/>
            </a:pPr>
            <a:r>
              <a:rPr lang="zh-CN" altLang="en-US" sz="1200" dirty="0" smtClean="0">
                <a:solidFill>
                  <a:srgbClr val="000000"/>
                </a:solidFill>
                <a:latin typeface="微软雅黑" panose="020B0503020204020204" pitchFamily="34" charset="-122"/>
                <a:ea typeface="微软雅黑" panose="020B0503020204020204" pitchFamily="34" charset="-122"/>
              </a:rPr>
              <a:t>图形为主、报表为辅：</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marL="542925" indent="-285750" defTabSz="542925">
              <a:spcAft>
                <a:spcPts val="600"/>
              </a:spcAft>
              <a:buFont typeface="Wingdings" panose="05000000000000000000" pitchFamily="2" charset="2"/>
              <a:buChar char="ü"/>
            </a:pPr>
            <a:r>
              <a:rPr lang="zh-CN" altLang="en-US" sz="1200" dirty="0" smtClean="0">
                <a:solidFill>
                  <a:srgbClr val="000000"/>
                </a:solidFill>
                <a:latin typeface="微软雅黑" panose="020B0503020204020204" pitchFamily="34" charset="-122"/>
                <a:ea typeface="微软雅黑" panose="020B0503020204020204" pitchFamily="34" charset="-122"/>
              </a:rPr>
              <a:t>结论为主、分析为辅：</a:t>
            </a:r>
            <a:endParaRPr lang="en-US" altLang="zh-CN" sz="1200" dirty="0" smtClean="0">
              <a:solidFill>
                <a:srgbClr val="000000"/>
              </a:solidFill>
              <a:latin typeface="微软雅黑" panose="020B0503020204020204" pitchFamily="34" charset="-122"/>
              <a:ea typeface="微软雅黑" panose="020B0503020204020204" pitchFamily="34" charset="-122"/>
            </a:endParaRPr>
          </a:p>
        </p:txBody>
      </p:sp>
      <p:cxnSp>
        <p:nvCxnSpPr>
          <p:cNvPr id="12" name="Straight Connector 19"/>
          <p:cNvCxnSpPr/>
          <p:nvPr/>
        </p:nvCxnSpPr>
        <p:spPr>
          <a:xfrm>
            <a:off x="6454131" y="3268137"/>
            <a:ext cx="0" cy="936000"/>
          </a:xfrm>
          <a:prstGeom prst="line">
            <a:avLst/>
          </a:prstGeom>
          <a:ln w="28575">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TextBox 20"/>
          <p:cNvSpPr txBox="1"/>
          <p:nvPr/>
        </p:nvSpPr>
        <p:spPr>
          <a:xfrm>
            <a:off x="6458329" y="3229886"/>
            <a:ext cx="2488446" cy="461665"/>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spcAft>
                <a:spcPts val="600"/>
              </a:spcAft>
            </a:pPr>
            <a:r>
              <a:rPr lang="zh-CN" altLang="en-US" sz="1200" b="1" dirty="0" smtClean="0">
                <a:solidFill>
                  <a:srgbClr val="000000"/>
                </a:solidFill>
                <a:latin typeface="微软雅黑" panose="020B0503020204020204" pitchFamily="34" charset="-122"/>
                <a:ea typeface="微软雅黑" panose="020B0503020204020204" pitchFamily="34" charset="-122"/>
              </a:rPr>
              <a:t>基于不同专业管理领域，针对专业管理者建设专业</a:t>
            </a:r>
            <a:r>
              <a:rPr lang="zh-CN" altLang="en-US" sz="1200" b="1" dirty="0">
                <a:solidFill>
                  <a:srgbClr val="000000"/>
                </a:solidFill>
                <a:latin typeface="微软雅黑" panose="020B0503020204020204" pitchFamily="34" charset="-122"/>
                <a:ea typeface="微软雅黑" panose="020B0503020204020204" pitchFamily="34" charset="-122"/>
              </a:rPr>
              <a:t>主题</a:t>
            </a:r>
            <a:r>
              <a:rPr lang="zh-CN" altLang="en-US" sz="1200" b="1" dirty="0" smtClean="0">
                <a:solidFill>
                  <a:srgbClr val="000000"/>
                </a:solidFill>
                <a:latin typeface="微软雅黑" panose="020B0503020204020204" pitchFamily="34" charset="-122"/>
                <a:ea typeface="微软雅黑" panose="020B0503020204020204" pitchFamily="34" charset="-122"/>
              </a:rPr>
              <a:t>的分析模型</a:t>
            </a:r>
            <a:endParaRPr lang="en-US" altLang="zh-CN" sz="1200" b="1" dirty="0" smtClean="0">
              <a:solidFill>
                <a:srgbClr val="0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757925" y="3436489"/>
            <a:ext cx="263780" cy="816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000" dirty="0" smtClean="0">
                <a:solidFill>
                  <a:srgbClr val="89887F">
                    <a:lumMod val="50000"/>
                  </a:srgbClr>
                </a:solidFill>
                <a:latin typeface="微软雅黑" panose="020B0503020204020204" pitchFamily="34" charset="-122"/>
                <a:ea typeface="微软雅黑" panose="020B0503020204020204" pitchFamily="34" charset="-122"/>
              </a:rPr>
              <a:t>主题分析</a:t>
            </a:r>
            <a:endParaRPr lang="en-US" sz="1000" dirty="0" smtClean="0">
              <a:solidFill>
                <a:srgbClr val="89887F">
                  <a:lumMod val="50000"/>
                </a:srgbClr>
              </a:solidFill>
              <a:latin typeface="微软雅黑" panose="020B0503020204020204" pitchFamily="34" charset="-122"/>
              <a:ea typeface="微软雅黑" panose="020B0503020204020204" pitchFamily="34" charset="-122"/>
            </a:endParaRPr>
          </a:p>
        </p:txBody>
      </p:sp>
      <p:grpSp>
        <p:nvGrpSpPr>
          <p:cNvPr id="16" name="Group 10"/>
          <p:cNvGrpSpPr/>
          <p:nvPr/>
        </p:nvGrpSpPr>
        <p:grpSpPr>
          <a:xfrm>
            <a:off x="710789" y="4676861"/>
            <a:ext cx="5471228" cy="2046101"/>
            <a:chOff x="1537181" y="5156175"/>
            <a:chExt cx="6142649" cy="1503775"/>
          </a:xfrm>
        </p:grpSpPr>
        <p:sp>
          <p:nvSpPr>
            <p:cNvPr id="60" name="矩形 59"/>
            <p:cNvSpPr/>
            <p:nvPr/>
          </p:nvSpPr>
          <p:spPr>
            <a:xfrm>
              <a:off x="2065000" y="5169666"/>
              <a:ext cx="5052233" cy="1044789"/>
            </a:xfrm>
            <a:prstGeom prst="rect">
              <a:avLst/>
            </a:prstGeom>
            <a:solidFill>
              <a:schemeClr val="bg1">
                <a:lumMod val="8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61" name="流程图: 磁盘 60"/>
            <p:cNvSpPr/>
            <p:nvPr/>
          </p:nvSpPr>
          <p:spPr>
            <a:xfrm>
              <a:off x="2122204" y="5169668"/>
              <a:ext cx="4937245" cy="456598"/>
            </a:xfrm>
            <a:prstGeom prst="flowChartMagneticDisk">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36000" rIns="9144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457200"/>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62" name="流程图: 磁盘 61"/>
            <p:cNvSpPr/>
            <p:nvPr/>
          </p:nvSpPr>
          <p:spPr>
            <a:xfrm>
              <a:off x="3263373" y="5656297"/>
              <a:ext cx="2745469" cy="215000"/>
            </a:xfrm>
            <a:prstGeom prst="flowChartMagneticDisk">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36000" rIns="9144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bg1"/>
                  </a:solidFill>
                  <a:latin typeface="微软雅黑" panose="020B0503020204020204" pitchFamily="34" charset="-122"/>
                  <a:ea typeface="微软雅黑" panose="020B0503020204020204" pitchFamily="34" charset="-122"/>
                </a:rPr>
                <a:t>操作型数据存储（</a:t>
              </a:r>
              <a:r>
                <a:rPr lang="en-US" altLang="zh-CN" sz="900" dirty="0">
                  <a:solidFill>
                    <a:schemeClr val="bg1"/>
                  </a:solidFill>
                  <a:latin typeface="微软雅黑" panose="020B0503020204020204" pitchFamily="34" charset="-122"/>
                  <a:ea typeface="微软雅黑" panose="020B0503020204020204" pitchFamily="34" charset="-122"/>
                </a:rPr>
                <a:t>ODS)</a:t>
              </a: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3281571" y="5952207"/>
              <a:ext cx="2050202" cy="187237"/>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36000" rIns="9144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bg1"/>
                  </a:solidFill>
                  <a:latin typeface="微软雅黑" panose="020B0503020204020204" pitchFamily="34" charset="-122"/>
                  <a:ea typeface="微软雅黑" panose="020B0503020204020204" pitchFamily="34" charset="-122"/>
                </a:rPr>
                <a:t>数据抽取、转换、加载（</a:t>
              </a:r>
              <a:r>
                <a:rPr lang="en-US" altLang="zh-CN" sz="900" dirty="0">
                  <a:solidFill>
                    <a:schemeClr val="bg1"/>
                  </a:solidFill>
                  <a:latin typeface="微软雅黑" panose="020B0503020204020204" pitchFamily="34" charset="-122"/>
                  <a:ea typeface="微软雅黑" panose="020B0503020204020204" pitchFamily="34" charset="-122"/>
                </a:rPr>
                <a:t>ETL)</a:t>
              </a: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5580206" y="5889035"/>
              <a:ext cx="1044177" cy="216825"/>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36000" rIns="9144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bg1"/>
                  </a:solidFill>
                  <a:latin typeface="微软雅黑" panose="020B0503020204020204" pitchFamily="34" charset="-122"/>
                  <a:ea typeface="微软雅黑" panose="020B0503020204020204" pitchFamily="34" charset="-122"/>
                </a:rPr>
                <a:t>主数据管理</a:t>
              </a: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1537181" y="5169667"/>
              <a:ext cx="485566" cy="1490282"/>
            </a:xfrm>
            <a:prstGeom prst="rect">
              <a:avLst/>
            </a:prstGeom>
            <a:solidFill>
              <a:schemeClr val="bg1">
                <a:lumMod val="8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66" name="矩形 65"/>
            <p:cNvSpPr/>
            <p:nvPr/>
          </p:nvSpPr>
          <p:spPr>
            <a:xfrm>
              <a:off x="7165476" y="5169668"/>
              <a:ext cx="514354" cy="1490282"/>
            </a:xfrm>
            <a:prstGeom prst="rect">
              <a:avLst/>
            </a:prstGeom>
            <a:solidFill>
              <a:schemeClr val="bg1">
                <a:lumMod val="8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67" name="矩形 66"/>
            <p:cNvSpPr/>
            <p:nvPr/>
          </p:nvSpPr>
          <p:spPr>
            <a:xfrm>
              <a:off x="1590101" y="5491266"/>
              <a:ext cx="379728" cy="356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分析数据标准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68" name="矩形 67"/>
            <p:cNvSpPr/>
            <p:nvPr/>
          </p:nvSpPr>
          <p:spPr>
            <a:xfrm>
              <a:off x="1590101" y="5889207"/>
              <a:ext cx="379728" cy="356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专有数据标准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69" name="矩形 68"/>
            <p:cNvSpPr/>
            <p:nvPr/>
          </p:nvSpPr>
          <p:spPr>
            <a:xfrm>
              <a:off x="1590101" y="6287147"/>
              <a:ext cx="379728" cy="356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基础数据标准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70" name="矩形 69"/>
            <p:cNvSpPr/>
            <p:nvPr/>
          </p:nvSpPr>
          <p:spPr>
            <a:xfrm>
              <a:off x="7194816" y="5491266"/>
              <a:ext cx="455673" cy="270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smtClean="0">
                  <a:solidFill>
                    <a:srgbClr val="89887F">
                      <a:lumMod val="50000"/>
                    </a:srgbClr>
                  </a:solidFill>
                  <a:latin typeface="微软雅黑" panose="020B0503020204020204" pitchFamily="34" charset="-122"/>
                  <a:ea typeface="微软雅黑" panose="020B0503020204020204" pitchFamily="34" charset="-122"/>
                </a:rPr>
                <a:t>元数据</a:t>
              </a:r>
              <a:endParaRPr lang="en-US" altLang="zh-CN" sz="900" dirty="0" smtClean="0">
                <a:solidFill>
                  <a:srgbClr val="89887F">
                    <a:lumMod val="50000"/>
                  </a:srgbClr>
                </a:solidFill>
                <a:latin typeface="微软雅黑" panose="020B0503020204020204" pitchFamily="34" charset="-122"/>
                <a:ea typeface="微软雅黑" panose="020B0503020204020204" pitchFamily="34" charset="-122"/>
              </a:endParaRPr>
            </a:p>
            <a:p>
              <a:pPr algn="ctr" defTabSz="457200"/>
              <a:r>
                <a:rPr lang="zh-CN" altLang="en-US" sz="900" dirty="0" smtClean="0">
                  <a:solidFill>
                    <a:srgbClr val="89887F">
                      <a:lumMod val="50000"/>
                    </a:srgbClr>
                  </a:solidFill>
                  <a:latin typeface="微软雅黑" panose="020B0503020204020204" pitchFamily="34" charset="-122"/>
                  <a:ea typeface="微软雅黑" panose="020B0503020204020204" pitchFamily="34" charset="-122"/>
                </a:rPr>
                <a:t>管理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71" name="矩形 70"/>
            <p:cNvSpPr/>
            <p:nvPr/>
          </p:nvSpPr>
          <p:spPr>
            <a:xfrm>
              <a:off x="7194816" y="5785361"/>
              <a:ext cx="455673" cy="270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数据质量管理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72" name="矩形 71"/>
            <p:cNvSpPr/>
            <p:nvPr/>
          </p:nvSpPr>
          <p:spPr>
            <a:xfrm>
              <a:off x="7194816" y="6079456"/>
              <a:ext cx="455673" cy="270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数据安全管理</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73" name="矩形 72"/>
            <p:cNvSpPr/>
            <p:nvPr/>
          </p:nvSpPr>
          <p:spPr>
            <a:xfrm>
              <a:off x="7194816" y="6373551"/>
              <a:ext cx="455673" cy="270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rgbClr val="89887F">
                      <a:lumMod val="50000"/>
                    </a:srgbClr>
                  </a:solidFill>
                  <a:latin typeface="微软雅黑" panose="020B0503020204020204" pitchFamily="34" charset="-122"/>
                  <a:ea typeface="微软雅黑" panose="020B0503020204020204" pitchFamily="34" charset="-122"/>
                </a:rPr>
                <a:t>数据生命周期</a:t>
              </a:r>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74" name="矩形 73"/>
            <p:cNvSpPr/>
            <p:nvPr/>
          </p:nvSpPr>
          <p:spPr>
            <a:xfrm>
              <a:off x="2100817" y="6245611"/>
              <a:ext cx="4235741" cy="414336"/>
            </a:xfrm>
            <a:prstGeom prst="rect">
              <a:avLst/>
            </a:prstGeom>
            <a:solidFill>
              <a:schemeClr val="bg1">
                <a:lumMod val="8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75" name="矩形 74"/>
            <p:cNvSpPr/>
            <p:nvPr/>
          </p:nvSpPr>
          <p:spPr>
            <a:xfrm>
              <a:off x="5161722" y="6287146"/>
              <a:ext cx="1027140" cy="34962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业务运营类系统</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dirty="0" smtClean="0">
                  <a:solidFill>
                    <a:schemeClr val="tx1">
                      <a:lumMod val="50000"/>
                      <a:lumOff val="50000"/>
                    </a:schemeClr>
                  </a:solidFill>
                  <a:latin typeface="微软雅黑" panose="020B0503020204020204" pitchFamily="34" charset="-122"/>
                  <a:ea typeface="微软雅黑" panose="020B0503020204020204" pitchFamily="34" charset="-122"/>
                </a:rPr>
                <a:t>土地资源、项目管理</a:t>
              </a:r>
              <a:r>
                <a:rPr lang="en-US" altLang="zh-CN" sz="8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矩形 75"/>
            <p:cNvSpPr/>
            <p:nvPr/>
          </p:nvSpPr>
          <p:spPr>
            <a:xfrm>
              <a:off x="3913153" y="6287146"/>
              <a:ext cx="1027140" cy="34962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职能管理类系统</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（人力、财务</a:t>
              </a:r>
              <a:r>
                <a:rPr lang="zh-CN" altLang="en-US" sz="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800" dirty="0" smtClean="0">
                  <a:solidFill>
                    <a:schemeClr val="tx1">
                      <a:lumMod val="50000"/>
                      <a:lumOff val="50000"/>
                    </a:schemeClr>
                  </a:solidFill>
                  <a:latin typeface="微软雅黑" panose="020B0503020204020204" pitchFamily="34" charset="-122"/>
                  <a:ea typeface="微软雅黑" panose="020B0503020204020204" pitchFamily="34" charset="-122"/>
                </a:rPr>
                <a:t>OA</a:t>
              </a:r>
              <a:r>
                <a:rPr lang="zh-CN" altLang="en-US" sz="800" dirty="0" smtClean="0">
                  <a:solidFill>
                    <a:schemeClr val="tx1">
                      <a:lumMod val="50000"/>
                      <a:lumOff val="50000"/>
                    </a:schemeClr>
                  </a:solidFill>
                  <a:latin typeface="微软雅黑" panose="020B0503020204020204" pitchFamily="34" charset="-122"/>
                  <a:ea typeface="微软雅黑" panose="020B0503020204020204" pitchFamily="34" charset="-122"/>
                </a:rPr>
                <a:t>、成本、</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采购</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矩形 76"/>
            <p:cNvSpPr/>
            <p:nvPr/>
          </p:nvSpPr>
          <p:spPr>
            <a:xfrm>
              <a:off x="2677618" y="6287147"/>
              <a:ext cx="1027140" cy="34887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战略管控类系统</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（运营管控、</a:t>
              </a:r>
              <a:r>
                <a:rPr lang="en-US" altLang="zh-CN" sz="800" dirty="0" smtClean="0">
                  <a:solidFill>
                    <a:schemeClr val="tx1">
                      <a:lumMod val="50000"/>
                      <a:lumOff val="50000"/>
                    </a:schemeClr>
                  </a:solidFill>
                  <a:latin typeface="微软雅黑" panose="020B0503020204020204" pitchFamily="34" charset="-122"/>
                  <a:ea typeface="微软雅黑" panose="020B0503020204020204" pitchFamily="34" charset="-122"/>
                </a:rPr>
                <a:t>TOPK…)</a:t>
              </a:r>
              <a:endParaRPr 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8" name="矩形 77"/>
            <p:cNvSpPr/>
            <p:nvPr/>
          </p:nvSpPr>
          <p:spPr>
            <a:xfrm>
              <a:off x="2087681" y="6254116"/>
              <a:ext cx="539279" cy="3585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36000" tIns="45720" rIns="3600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数据</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defTabSz="457200"/>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源系统</a:t>
              </a:r>
              <a:endParaRPr lang="en-US"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9" name="矩形 78"/>
            <p:cNvSpPr/>
            <p:nvPr/>
          </p:nvSpPr>
          <p:spPr>
            <a:xfrm>
              <a:off x="2043269" y="5654095"/>
              <a:ext cx="563943" cy="3585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36000" tIns="45720" rIns="3600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数据</a:t>
              </a:r>
              <a:endPar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defTabSz="457200"/>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平台层</a:t>
              </a:r>
              <a:endParaRPr lang="en-US" sz="1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0" name="矩形 79"/>
            <p:cNvSpPr/>
            <p:nvPr/>
          </p:nvSpPr>
          <p:spPr>
            <a:xfrm>
              <a:off x="1554690" y="5163910"/>
              <a:ext cx="450549" cy="3564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100" b="1" dirty="0" smtClean="0">
                  <a:solidFill>
                    <a:srgbClr val="89887F">
                      <a:lumMod val="50000"/>
                    </a:srgbClr>
                  </a:solidFill>
                  <a:latin typeface="微软雅黑" panose="020B0503020204020204" pitchFamily="34" charset="-122"/>
                  <a:ea typeface="微软雅黑" panose="020B0503020204020204" pitchFamily="34" charset="-122"/>
                </a:rPr>
                <a:t>数据</a:t>
              </a:r>
              <a:endParaRPr lang="en-US" altLang="zh-CN" sz="1100" b="1" dirty="0" smtClean="0">
                <a:solidFill>
                  <a:srgbClr val="89887F">
                    <a:lumMod val="50000"/>
                  </a:srgbClr>
                </a:solidFill>
                <a:latin typeface="微软雅黑" panose="020B0503020204020204" pitchFamily="34" charset="-122"/>
                <a:ea typeface="微软雅黑" panose="020B0503020204020204" pitchFamily="34" charset="-122"/>
              </a:endParaRPr>
            </a:p>
            <a:p>
              <a:pPr algn="ctr" defTabSz="457200"/>
              <a:r>
                <a:rPr lang="zh-CN" altLang="en-US" sz="1100" b="1" dirty="0" smtClean="0">
                  <a:solidFill>
                    <a:srgbClr val="89887F">
                      <a:lumMod val="50000"/>
                    </a:srgbClr>
                  </a:solidFill>
                  <a:latin typeface="微软雅黑" panose="020B0503020204020204" pitchFamily="34" charset="-122"/>
                  <a:ea typeface="微软雅黑" panose="020B0503020204020204" pitchFamily="34" charset="-122"/>
                </a:rPr>
                <a:t>标准</a:t>
              </a:r>
              <a:endParaRPr lang="en-US" sz="1100" b="1"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81" name="矩形 80"/>
            <p:cNvSpPr/>
            <p:nvPr/>
          </p:nvSpPr>
          <p:spPr>
            <a:xfrm>
              <a:off x="7194816" y="5156175"/>
              <a:ext cx="455673" cy="3564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100" b="1" dirty="0" smtClean="0">
                  <a:solidFill>
                    <a:srgbClr val="89887F">
                      <a:lumMod val="50000"/>
                    </a:srgbClr>
                  </a:solidFill>
                  <a:latin typeface="微软雅黑" panose="020B0503020204020204" pitchFamily="34" charset="-122"/>
                  <a:ea typeface="微软雅黑" panose="020B0503020204020204" pitchFamily="34" charset="-122"/>
                </a:rPr>
                <a:t>数据</a:t>
              </a:r>
              <a:endParaRPr lang="en-US" altLang="zh-CN" sz="1100" b="1" dirty="0" smtClean="0">
                <a:solidFill>
                  <a:srgbClr val="89887F">
                    <a:lumMod val="50000"/>
                  </a:srgbClr>
                </a:solidFill>
                <a:latin typeface="微软雅黑" panose="020B0503020204020204" pitchFamily="34" charset="-122"/>
                <a:ea typeface="微软雅黑" panose="020B0503020204020204" pitchFamily="34" charset="-122"/>
              </a:endParaRPr>
            </a:p>
            <a:p>
              <a:pPr algn="ctr" defTabSz="457200"/>
              <a:r>
                <a:rPr lang="zh-CN" altLang="en-US" sz="1100" b="1" dirty="0" smtClean="0">
                  <a:solidFill>
                    <a:srgbClr val="89887F">
                      <a:lumMod val="50000"/>
                    </a:srgbClr>
                  </a:solidFill>
                  <a:latin typeface="微软雅黑" panose="020B0503020204020204" pitchFamily="34" charset="-122"/>
                  <a:ea typeface="微软雅黑" panose="020B0503020204020204" pitchFamily="34" charset="-122"/>
                </a:rPr>
                <a:t>管理</a:t>
              </a:r>
              <a:endParaRPr lang="en-US" sz="1100" b="1"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82" name="下箭头 81"/>
            <p:cNvSpPr/>
            <p:nvPr/>
          </p:nvSpPr>
          <p:spPr>
            <a:xfrm rot="10800000">
              <a:off x="3125270" y="5546474"/>
              <a:ext cx="181422" cy="718163"/>
            </a:xfrm>
            <a:prstGeom prst="down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smtClean="0">
                <a:solidFill>
                  <a:srgbClr val="000000"/>
                </a:solidFill>
                <a:latin typeface="微软雅黑" panose="020B0503020204020204" pitchFamily="34" charset="-122"/>
                <a:ea typeface="微软雅黑" panose="020B0503020204020204" pitchFamily="34" charset="-122"/>
              </a:endParaRPr>
            </a:p>
          </p:txBody>
        </p:sp>
        <p:sp>
          <p:nvSpPr>
            <p:cNvPr id="83" name="上箭头 82"/>
            <p:cNvSpPr/>
            <p:nvPr/>
          </p:nvSpPr>
          <p:spPr>
            <a:xfrm>
              <a:off x="4496308" y="5565628"/>
              <a:ext cx="178472" cy="91680"/>
            </a:xfrm>
            <a:prstGeom prst="up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84" name="上箭头 83"/>
            <p:cNvSpPr/>
            <p:nvPr/>
          </p:nvSpPr>
          <p:spPr>
            <a:xfrm>
              <a:off x="4612041" y="6127864"/>
              <a:ext cx="160754" cy="136772"/>
            </a:xfrm>
            <a:prstGeom prst="up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85" name="左箭头 84"/>
            <p:cNvSpPr/>
            <p:nvPr/>
          </p:nvSpPr>
          <p:spPr>
            <a:xfrm>
              <a:off x="5331773" y="5963527"/>
              <a:ext cx="248434" cy="169200"/>
            </a:xfrm>
            <a:prstGeom prst="left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86" name="上下箭头 85"/>
            <p:cNvSpPr/>
            <p:nvPr/>
          </p:nvSpPr>
          <p:spPr>
            <a:xfrm>
              <a:off x="6031652" y="6105860"/>
              <a:ext cx="178472" cy="176256"/>
            </a:xfrm>
            <a:prstGeom prst="upDown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87" name="文本框 89"/>
            <p:cNvSpPr txBox="1"/>
            <p:nvPr/>
          </p:nvSpPr>
          <p:spPr>
            <a:xfrm>
              <a:off x="2352828" y="5958471"/>
              <a:ext cx="628008" cy="217874"/>
            </a:xfrm>
            <a:prstGeom prst="rect">
              <a:avLst/>
            </a:prstGeom>
            <a:noFill/>
          </p:spPr>
          <p:txBody>
            <a:bodyPr wrap="square" lIns="0" tIns="0" rIns="0" bIns="0"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457200"/>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准实时</a:t>
              </a:r>
              <a:endPar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r" defTabSz="457200"/>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数据共享</a:t>
              </a:r>
              <a:endParaRPr lang="en-US"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9" name="上箭头 88"/>
            <p:cNvSpPr/>
            <p:nvPr/>
          </p:nvSpPr>
          <p:spPr>
            <a:xfrm>
              <a:off x="4086489" y="5857673"/>
              <a:ext cx="177979" cy="103699"/>
            </a:xfrm>
            <a:prstGeom prst="up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grpSp>
      <p:sp>
        <p:nvSpPr>
          <p:cNvPr id="20" name="Rounded Rectangle 98"/>
          <p:cNvSpPr/>
          <p:nvPr/>
        </p:nvSpPr>
        <p:spPr>
          <a:xfrm>
            <a:off x="2664989" y="3292451"/>
            <a:ext cx="835618" cy="975159"/>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土地资源</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21" name="Rounded Rectangle 99"/>
          <p:cNvSpPr/>
          <p:nvPr/>
        </p:nvSpPr>
        <p:spPr>
          <a:xfrm>
            <a:off x="3554381" y="3292451"/>
            <a:ext cx="787464" cy="975159"/>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经营管控</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22" name="Rounded Rectangle 100"/>
          <p:cNvSpPr/>
          <p:nvPr/>
        </p:nvSpPr>
        <p:spPr>
          <a:xfrm>
            <a:off x="4395620" y="3292451"/>
            <a:ext cx="787464" cy="975159"/>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a:solidFill>
                  <a:schemeClr val="tx1"/>
                </a:solidFill>
                <a:latin typeface="微软雅黑" panose="020B0503020204020204" pitchFamily="34" charset="-122"/>
                <a:ea typeface="微软雅黑" panose="020B0503020204020204" pitchFamily="34" charset="-122"/>
              </a:rPr>
              <a:t>人力资源</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23" name="TextBox 102"/>
          <p:cNvSpPr txBox="1"/>
          <p:nvPr/>
        </p:nvSpPr>
        <p:spPr>
          <a:xfrm>
            <a:off x="5357416" y="3707362"/>
            <a:ext cx="291653" cy="215444"/>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nvGrpSpPr>
          <p:cNvPr id="24" name="Group 110"/>
          <p:cNvGrpSpPr/>
          <p:nvPr/>
        </p:nvGrpSpPr>
        <p:grpSpPr>
          <a:xfrm>
            <a:off x="4438180" y="3540399"/>
            <a:ext cx="701159" cy="704589"/>
            <a:chOff x="3350290" y="3020614"/>
            <a:chExt cx="865469" cy="747956"/>
          </a:xfrm>
        </p:grpSpPr>
        <p:sp>
          <p:nvSpPr>
            <p:cNvPr id="56" name="Rectangle 111"/>
            <p:cNvSpPr/>
            <p:nvPr/>
          </p:nvSpPr>
          <p:spPr>
            <a:xfrm>
              <a:off x="3351758" y="3020614"/>
              <a:ext cx="864001"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组织发展</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7" name="Rectangle 112"/>
            <p:cNvSpPr/>
            <p:nvPr/>
          </p:nvSpPr>
          <p:spPr>
            <a:xfrm>
              <a:off x="3351758" y="3243192"/>
              <a:ext cx="864001"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常青藤</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8" name="Rectangle 113"/>
            <p:cNvSpPr/>
            <p:nvPr/>
          </p:nvSpPr>
          <p:spPr>
            <a:xfrm>
              <a:off x="3350290" y="3465771"/>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离职预警</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9" name="TextBox 114"/>
            <p:cNvSpPr txBox="1"/>
            <p:nvPr/>
          </p:nvSpPr>
          <p:spPr>
            <a:xfrm>
              <a:off x="3603758" y="3539866"/>
              <a:ext cx="359998" cy="228704"/>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grpSp>
        <p:nvGrpSpPr>
          <p:cNvPr id="25" name="Group 115"/>
          <p:cNvGrpSpPr/>
          <p:nvPr/>
        </p:nvGrpSpPr>
        <p:grpSpPr>
          <a:xfrm>
            <a:off x="2731313" y="3540399"/>
            <a:ext cx="699968" cy="712426"/>
            <a:chOff x="3316848" y="3020614"/>
            <a:chExt cx="864000" cy="756275"/>
          </a:xfrm>
        </p:grpSpPr>
        <p:sp>
          <p:nvSpPr>
            <p:cNvPr id="52" name="Rectangle 116"/>
            <p:cNvSpPr/>
            <p:nvPr/>
          </p:nvSpPr>
          <p:spPr>
            <a:xfrm>
              <a:off x="3316848" y="3020614"/>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指标批复</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3" name="Rectangle 117"/>
            <p:cNvSpPr/>
            <p:nvPr/>
          </p:nvSpPr>
          <p:spPr>
            <a:xfrm>
              <a:off x="3316848" y="3243192"/>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新增有效房源</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4" name="Rectangle 118"/>
            <p:cNvSpPr/>
            <p:nvPr/>
          </p:nvSpPr>
          <p:spPr>
            <a:xfrm>
              <a:off x="3316848" y="3465771"/>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配套取地</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5" name="TextBox 119"/>
            <p:cNvSpPr txBox="1"/>
            <p:nvPr/>
          </p:nvSpPr>
          <p:spPr>
            <a:xfrm>
              <a:off x="3639575" y="3548185"/>
              <a:ext cx="360000" cy="228704"/>
            </a:xfrm>
            <a:prstGeom prst="rect">
              <a:avLst/>
            </a:prstGeom>
            <a:noFill/>
          </p:spPr>
          <p:txBody>
            <a:bodyPr wrap="square" lIns="0" rIns="0"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grpSp>
        <p:nvGrpSpPr>
          <p:cNvPr id="26" name="Group 120"/>
          <p:cNvGrpSpPr/>
          <p:nvPr/>
        </p:nvGrpSpPr>
        <p:grpSpPr>
          <a:xfrm>
            <a:off x="3599481" y="3540399"/>
            <a:ext cx="699968" cy="712426"/>
            <a:chOff x="3351756" y="3020614"/>
            <a:chExt cx="864000" cy="756275"/>
          </a:xfrm>
        </p:grpSpPr>
        <p:sp>
          <p:nvSpPr>
            <p:cNvPr id="48" name="Rectangle 121"/>
            <p:cNvSpPr/>
            <p:nvPr/>
          </p:nvSpPr>
          <p:spPr>
            <a:xfrm>
              <a:off x="3351756" y="3020614"/>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签约</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49" name="Rectangle 122"/>
            <p:cNvSpPr/>
            <p:nvPr/>
          </p:nvSpPr>
          <p:spPr>
            <a:xfrm>
              <a:off x="3351756" y="3243192"/>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回款</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0" name="Rectangle 123"/>
            <p:cNvSpPr/>
            <p:nvPr/>
          </p:nvSpPr>
          <p:spPr>
            <a:xfrm>
              <a:off x="3351756" y="3465771"/>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a:solidFill>
                    <a:schemeClr val="tx1"/>
                  </a:solidFill>
                  <a:latin typeface="微软雅黑" panose="020B0503020204020204" pitchFamily="34" charset="-122"/>
                  <a:ea typeface="微软雅黑" panose="020B0503020204020204" pitchFamily="34" charset="-122"/>
                </a:rPr>
                <a:t>利润</a:t>
              </a:r>
              <a:r>
                <a:rPr lang="zh-CN" altLang="en-US" sz="800" dirty="0" smtClean="0">
                  <a:solidFill>
                    <a:schemeClr val="tx1"/>
                  </a:solidFill>
                  <a:latin typeface="微软雅黑" panose="020B0503020204020204" pitchFamily="34" charset="-122"/>
                  <a:ea typeface="微软雅黑" panose="020B0503020204020204" pitchFamily="34" charset="-122"/>
                </a:rPr>
                <a:t>分析</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51" name="TextBox 124"/>
            <p:cNvSpPr txBox="1"/>
            <p:nvPr/>
          </p:nvSpPr>
          <p:spPr>
            <a:xfrm>
              <a:off x="3686333" y="3548185"/>
              <a:ext cx="360000" cy="228704"/>
            </a:xfrm>
            <a:prstGeom prst="rect">
              <a:avLst/>
            </a:prstGeom>
            <a:noFill/>
          </p:spPr>
          <p:txBody>
            <a:bodyPr wrap="square" lIns="0" rIns="0"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sp>
        <p:nvSpPr>
          <p:cNvPr id="27" name="Up Arrow 95"/>
          <p:cNvSpPr/>
          <p:nvPr/>
        </p:nvSpPr>
        <p:spPr>
          <a:xfrm>
            <a:off x="2565100" y="4368933"/>
            <a:ext cx="1701831" cy="288000"/>
          </a:xfrm>
          <a:prstGeom prst="upArrow">
            <a:avLst/>
          </a:prstGeom>
          <a:solidFill>
            <a:schemeClr val="bg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dirty="0" smtClean="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5088001" y="6170767"/>
            <a:ext cx="553445" cy="539238"/>
          </a:xfrm>
          <a:prstGeom prst="rect">
            <a:avLst/>
          </a:prstGeom>
          <a:solidFill>
            <a:schemeClr val="bg1">
              <a:lumMod val="8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000000"/>
              </a:solidFill>
              <a:latin typeface="微软雅黑" panose="020B0503020204020204" pitchFamily="34" charset="-122"/>
              <a:ea typeface="微软雅黑" panose="020B0503020204020204" pitchFamily="34" charset="-122"/>
            </a:endParaRPr>
          </a:p>
        </p:txBody>
      </p:sp>
      <p:sp>
        <p:nvSpPr>
          <p:cNvPr id="31" name="矩形 30"/>
          <p:cNvSpPr/>
          <p:nvPr/>
        </p:nvSpPr>
        <p:spPr>
          <a:xfrm>
            <a:off x="5269604" y="5350612"/>
            <a:ext cx="257746" cy="646650"/>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36000" rIns="91440" bIns="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a:solidFill>
                  <a:schemeClr val="bg1"/>
                </a:solidFill>
                <a:latin typeface="微软雅黑" panose="020B0503020204020204" pitchFamily="34" charset="-122"/>
                <a:ea typeface="微软雅黑" panose="020B0503020204020204" pitchFamily="34" charset="-122"/>
              </a:rPr>
              <a:t>填报</a:t>
            </a:r>
            <a:r>
              <a:rPr lang="zh-CN" altLang="en-US" sz="900" dirty="0" smtClean="0">
                <a:solidFill>
                  <a:schemeClr val="bg1"/>
                </a:solidFill>
                <a:latin typeface="微软雅黑" panose="020B0503020204020204" pitchFamily="34" charset="-122"/>
                <a:ea typeface="微软雅黑" panose="020B0503020204020204" pitchFamily="34" charset="-122"/>
              </a:rPr>
              <a:t>数据</a:t>
            </a: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32" name="上箭头 31"/>
          <p:cNvSpPr/>
          <p:nvPr/>
        </p:nvSpPr>
        <p:spPr>
          <a:xfrm>
            <a:off x="5347010" y="5997262"/>
            <a:ext cx="136805" cy="226937"/>
          </a:xfrm>
          <a:prstGeom prst="up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33" name="左箭头 32"/>
          <p:cNvSpPr/>
          <p:nvPr/>
        </p:nvSpPr>
        <p:spPr>
          <a:xfrm>
            <a:off x="4713993" y="5398845"/>
            <a:ext cx="560054" cy="238539"/>
          </a:xfrm>
          <a:prstGeom prst="left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5131577" y="6264165"/>
            <a:ext cx="478819" cy="42788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数据补录</a:t>
            </a:r>
            <a: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t/>
            </a:r>
            <a:br>
              <a:rPr lang="en-US" altLang="zh-CN" sz="900" dirty="0" smtClean="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平台</a:t>
            </a:r>
            <a:endParaRPr lang="en-US"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Rounded Rectangle 98"/>
          <p:cNvSpPr/>
          <p:nvPr/>
        </p:nvSpPr>
        <p:spPr>
          <a:xfrm>
            <a:off x="1748076" y="3292451"/>
            <a:ext cx="869758" cy="975159"/>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产业发展</a:t>
            </a:r>
            <a:endParaRPr lang="en-US" sz="800" dirty="0" smtClean="0">
              <a:solidFill>
                <a:schemeClr val="tx1"/>
              </a:solidFill>
              <a:latin typeface="微软雅黑" panose="020B0503020204020204" pitchFamily="34" charset="-122"/>
              <a:ea typeface="微软雅黑" panose="020B0503020204020204" pitchFamily="34" charset="-122"/>
            </a:endParaRPr>
          </a:p>
        </p:txBody>
      </p:sp>
      <p:grpSp>
        <p:nvGrpSpPr>
          <p:cNvPr id="36" name="Group 115"/>
          <p:cNvGrpSpPr/>
          <p:nvPr/>
        </p:nvGrpSpPr>
        <p:grpSpPr>
          <a:xfrm>
            <a:off x="1787650" y="3557358"/>
            <a:ext cx="825755" cy="664988"/>
            <a:chOff x="3243485" y="3020614"/>
            <a:chExt cx="1019264" cy="705918"/>
          </a:xfrm>
        </p:grpSpPr>
        <p:sp>
          <p:nvSpPr>
            <p:cNvPr id="44" name="Rectangle 116"/>
            <p:cNvSpPr/>
            <p:nvPr/>
          </p:nvSpPr>
          <p:spPr>
            <a:xfrm>
              <a:off x="3305788" y="3020614"/>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a:solidFill>
                    <a:schemeClr val="tx1"/>
                  </a:solidFill>
                  <a:latin typeface="微软雅黑" panose="020B0503020204020204" pitchFamily="34" charset="-122"/>
                  <a:ea typeface="微软雅黑" panose="020B0503020204020204" pitchFamily="34" charset="-122"/>
                </a:rPr>
                <a:t>签约落地投</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45" name="Rectangle 117"/>
            <p:cNvSpPr/>
            <p:nvPr/>
          </p:nvSpPr>
          <p:spPr>
            <a:xfrm>
              <a:off x="3305630" y="3241157"/>
              <a:ext cx="864000"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规模类龙头目</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46" name="Rectangle 118"/>
            <p:cNvSpPr/>
            <p:nvPr/>
          </p:nvSpPr>
          <p:spPr>
            <a:xfrm>
              <a:off x="3243485" y="3456110"/>
              <a:ext cx="1019264" cy="13842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创新类龙头项目</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47" name="TextBox 119"/>
            <p:cNvSpPr txBox="1"/>
            <p:nvPr/>
          </p:nvSpPr>
          <p:spPr>
            <a:xfrm>
              <a:off x="3652093" y="3497827"/>
              <a:ext cx="360000" cy="228705"/>
            </a:xfrm>
            <a:prstGeom prst="rect">
              <a:avLst/>
            </a:prstGeom>
            <a:noFill/>
          </p:spPr>
          <p:txBody>
            <a:bodyPr wrap="square" lIns="0" rIns="0"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sp>
        <p:nvSpPr>
          <p:cNvPr id="38" name="Rounded Rectangle 100"/>
          <p:cNvSpPr/>
          <p:nvPr/>
        </p:nvSpPr>
        <p:spPr>
          <a:xfrm>
            <a:off x="5237984" y="3287826"/>
            <a:ext cx="787464" cy="975159"/>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资产管理</a:t>
            </a:r>
            <a:endParaRPr lang="en-US" sz="800" dirty="0" smtClean="0">
              <a:solidFill>
                <a:schemeClr val="tx1"/>
              </a:solidFill>
              <a:latin typeface="微软雅黑" panose="020B0503020204020204" pitchFamily="34" charset="-122"/>
              <a:ea typeface="微软雅黑" panose="020B0503020204020204" pitchFamily="34" charset="-122"/>
            </a:endParaRPr>
          </a:p>
        </p:txBody>
      </p:sp>
      <p:grpSp>
        <p:nvGrpSpPr>
          <p:cNvPr id="39" name="Group 110"/>
          <p:cNvGrpSpPr/>
          <p:nvPr/>
        </p:nvGrpSpPr>
        <p:grpSpPr>
          <a:xfrm>
            <a:off x="5281733" y="3535774"/>
            <a:ext cx="703195" cy="704589"/>
            <a:chOff x="3351758" y="3020614"/>
            <a:chExt cx="867983" cy="747956"/>
          </a:xfrm>
        </p:grpSpPr>
        <p:sp>
          <p:nvSpPr>
            <p:cNvPr id="40" name="Rectangle 111"/>
            <p:cNvSpPr/>
            <p:nvPr/>
          </p:nvSpPr>
          <p:spPr>
            <a:xfrm>
              <a:off x="3351758" y="3020614"/>
              <a:ext cx="864001"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a:solidFill>
                    <a:schemeClr val="tx1"/>
                  </a:solidFill>
                  <a:latin typeface="微软雅黑" panose="020B0503020204020204" pitchFamily="34" charset="-122"/>
                  <a:ea typeface="微软雅黑" panose="020B0503020204020204" pitchFamily="34" charset="-122"/>
                </a:rPr>
                <a:t>资产情况</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41" name="Rectangle 112"/>
            <p:cNvSpPr/>
            <p:nvPr/>
          </p:nvSpPr>
          <p:spPr>
            <a:xfrm>
              <a:off x="3351758" y="3243192"/>
              <a:ext cx="864001"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帐实相符率</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42" name="Rectangle 113"/>
            <p:cNvSpPr/>
            <p:nvPr/>
          </p:nvSpPr>
          <p:spPr>
            <a:xfrm>
              <a:off x="3355742" y="3464374"/>
              <a:ext cx="863999" cy="17723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盘点完成率</a:t>
              </a: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43" name="TextBox 114"/>
            <p:cNvSpPr txBox="1"/>
            <p:nvPr/>
          </p:nvSpPr>
          <p:spPr>
            <a:xfrm>
              <a:off x="3603758" y="3539866"/>
              <a:ext cx="359998" cy="228704"/>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en-US" altLang="zh-CN" sz="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sp>
        <p:nvSpPr>
          <p:cNvPr id="96" name="矩形 95"/>
          <p:cNvSpPr/>
          <p:nvPr/>
        </p:nvSpPr>
        <p:spPr>
          <a:xfrm>
            <a:off x="740465" y="2465540"/>
            <a:ext cx="5357429" cy="76101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TW" altLang="en-US" sz="1400" dirty="0">
              <a:solidFill>
                <a:schemeClr val="tx1"/>
              </a:solidFill>
              <a:latin typeface="Microsoft YaHei" pitchFamily="34" charset="-122"/>
              <a:ea typeface="Microsoft YaHei" pitchFamily="34" charset="-122"/>
            </a:endParaRPr>
          </a:p>
        </p:txBody>
      </p:sp>
      <p:sp>
        <p:nvSpPr>
          <p:cNvPr id="98" name="矩形 97"/>
          <p:cNvSpPr/>
          <p:nvPr/>
        </p:nvSpPr>
        <p:spPr>
          <a:xfrm>
            <a:off x="379471" y="4466980"/>
            <a:ext cx="263780" cy="125810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400" b="1" dirty="0" smtClean="0">
                <a:solidFill>
                  <a:srgbClr val="89887F">
                    <a:lumMod val="50000"/>
                  </a:srgbClr>
                </a:solidFill>
                <a:latin typeface="微软雅黑" panose="020B0503020204020204" pitchFamily="34" charset="-122"/>
                <a:ea typeface="微软雅黑" panose="020B0503020204020204" pitchFamily="34" charset="-122"/>
              </a:rPr>
              <a:t>数据平台</a:t>
            </a:r>
            <a:endParaRPr lang="en-US" sz="1400" b="1" dirty="0" smtClean="0">
              <a:solidFill>
                <a:srgbClr val="89887F">
                  <a:lumMod val="50000"/>
                </a:srgbClr>
              </a:solidFill>
              <a:latin typeface="微软雅黑" panose="020B0503020204020204" pitchFamily="34" charset="-122"/>
              <a:ea typeface="微软雅黑" panose="020B0503020204020204" pitchFamily="34" charset="-122"/>
            </a:endParaRPr>
          </a:p>
        </p:txBody>
      </p:sp>
      <p:sp>
        <p:nvSpPr>
          <p:cNvPr id="99" name="矩形 98"/>
          <p:cNvSpPr/>
          <p:nvPr/>
        </p:nvSpPr>
        <p:spPr>
          <a:xfrm>
            <a:off x="760962" y="2500472"/>
            <a:ext cx="263780" cy="816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000" dirty="0" smtClean="0">
                <a:solidFill>
                  <a:srgbClr val="89887F">
                    <a:lumMod val="50000"/>
                  </a:srgbClr>
                </a:solidFill>
                <a:latin typeface="微软雅黑" panose="020B0503020204020204" pitchFamily="34" charset="-122"/>
                <a:ea typeface="微软雅黑" panose="020B0503020204020204" pitchFamily="34" charset="-122"/>
              </a:rPr>
              <a:t>数据应用</a:t>
            </a:r>
            <a:endParaRPr lang="en-US" sz="1000" dirty="0" smtClean="0">
              <a:solidFill>
                <a:srgbClr val="89887F">
                  <a:lumMod val="50000"/>
                </a:srgbClr>
              </a:solidFill>
              <a:latin typeface="微软雅黑" panose="020B0503020204020204" pitchFamily="34" charset="-122"/>
              <a:ea typeface="微软雅黑" panose="020B0503020204020204" pitchFamily="34" charset="-122"/>
            </a:endParaRPr>
          </a:p>
        </p:txBody>
      </p:sp>
      <p:pic>
        <p:nvPicPr>
          <p:cNvPr id="3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425" y="2681407"/>
            <a:ext cx="916913" cy="50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extBox 93"/>
          <p:cNvSpPr txBox="1"/>
          <p:nvPr/>
        </p:nvSpPr>
        <p:spPr>
          <a:xfrm>
            <a:off x="1716964" y="2456015"/>
            <a:ext cx="1196023" cy="246221"/>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zh-CN" altLang="en-US" sz="1000" dirty="0" smtClean="0">
                <a:solidFill>
                  <a:srgbClr val="BF0000"/>
                </a:solidFill>
                <a:latin typeface="微软雅黑" panose="020B0503020204020204" pitchFamily="34" charset="-122"/>
                <a:ea typeface="微软雅黑" panose="020B0503020204020204" pitchFamily="34" charset="-122"/>
              </a:rPr>
              <a:t>全局战略驾驶舱</a:t>
            </a:r>
            <a:endParaRPr lang="en-US" altLang="zh-CN" sz="1000" dirty="0" smtClean="0">
              <a:solidFill>
                <a:srgbClr val="BF0000"/>
              </a:solidFill>
              <a:latin typeface="微软雅黑" panose="020B0503020204020204" pitchFamily="34" charset="-122"/>
              <a:ea typeface="微软雅黑" panose="020B0503020204020204" pitchFamily="34" charset="-122"/>
            </a:endParaRPr>
          </a:p>
        </p:txBody>
      </p:sp>
      <p:sp>
        <p:nvSpPr>
          <p:cNvPr id="102" name="TextBox 93"/>
          <p:cNvSpPr txBox="1"/>
          <p:nvPr/>
        </p:nvSpPr>
        <p:spPr>
          <a:xfrm>
            <a:off x="2870590" y="2459289"/>
            <a:ext cx="1196023" cy="246221"/>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zh-CN" altLang="en-US" sz="1000" dirty="0" smtClean="0">
                <a:solidFill>
                  <a:srgbClr val="BF0000"/>
                </a:solidFill>
                <a:latin typeface="微软雅黑" panose="020B0503020204020204" pitchFamily="34" charset="-122"/>
                <a:ea typeface="微软雅黑" panose="020B0503020204020204" pitchFamily="34" charset="-122"/>
              </a:rPr>
              <a:t>主题管理看板</a:t>
            </a:r>
            <a:endParaRPr lang="en-US" altLang="zh-CN" sz="1000" dirty="0" smtClean="0">
              <a:solidFill>
                <a:srgbClr val="BF0000"/>
              </a:solidFill>
              <a:latin typeface="微软雅黑" panose="020B0503020204020204" pitchFamily="34" charset="-122"/>
              <a:ea typeface="微软雅黑" panose="020B0503020204020204" pitchFamily="34" charset="-122"/>
            </a:endParaRPr>
          </a:p>
        </p:txBody>
      </p:sp>
      <p:pic>
        <p:nvPicPr>
          <p:cNvPr id="103" name="图片 102"/>
          <p:cNvPicPr>
            <a:picLocks noChangeAspect="1"/>
          </p:cNvPicPr>
          <p:nvPr/>
        </p:nvPicPr>
        <p:blipFill>
          <a:blip r:embed="rId3"/>
          <a:stretch>
            <a:fillRect/>
          </a:stretch>
        </p:blipFill>
        <p:spPr>
          <a:xfrm>
            <a:off x="4999483" y="2682360"/>
            <a:ext cx="844897" cy="460945"/>
          </a:xfrm>
          <a:prstGeom prst="rect">
            <a:avLst/>
          </a:prstGeom>
        </p:spPr>
      </p:pic>
      <p:sp>
        <p:nvSpPr>
          <p:cNvPr id="104" name="TextBox 93"/>
          <p:cNvSpPr txBox="1"/>
          <p:nvPr/>
        </p:nvSpPr>
        <p:spPr>
          <a:xfrm>
            <a:off x="4957932" y="2450614"/>
            <a:ext cx="1196023" cy="246221"/>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日常业务报表</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4"/>
          <a:stretch>
            <a:fillRect/>
          </a:stretch>
        </p:blipFill>
        <p:spPr>
          <a:xfrm>
            <a:off x="3956459" y="2681407"/>
            <a:ext cx="901850" cy="479667"/>
          </a:xfrm>
          <a:prstGeom prst="rect">
            <a:avLst/>
          </a:prstGeom>
        </p:spPr>
      </p:pic>
      <p:sp>
        <p:nvSpPr>
          <p:cNvPr id="106" name="TextBox 94"/>
          <p:cNvSpPr txBox="1"/>
          <p:nvPr/>
        </p:nvSpPr>
        <p:spPr>
          <a:xfrm>
            <a:off x="3975509" y="2437830"/>
            <a:ext cx="860299" cy="246221"/>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a:r>
              <a:rPr lang="zh-CN" altLang="en-US" sz="1000" dirty="0">
                <a:solidFill>
                  <a:srgbClr val="BF0000"/>
                </a:solidFill>
                <a:latin typeface="微软雅黑" panose="020B0503020204020204" pitchFamily="34" charset="-122"/>
                <a:ea typeface="微软雅黑" panose="020B0503020204020204" pitchFamily="34" charset="-122"/>
              </a:rPr>
              <a:t>管理</a:t>
            </a:r>
            <a:r>
              <a:rPr lang="zh-CN" altLang="en-US" sz="1000" dirty="0" smtClean="0">
                <a:solidFill>
                  <a:srgbClr val="BF0000"/>
                </a:solidFill>
                <a:latin typeface="微软雅黑" panose="020B0503020204020204" pitchFamily="34" charset="-122"/>
                <a:ea typeface="微软雅黑" panose="020B0503020204020204" pitchFamily="34" charset="-122"/>
              </a:rPr>
              <a:t>分析</a:t>
            </a:r>
            <a:endParaRPr lang="en-US" altLang="zh-CN" sz="1000" dirty="0" smtClean="0">
              <a:solidFill>
                <a:srgbClr val="BF0000"/>
              </a:solidFill>
              <a:latin typeface="微软雅黑" panose="020B0503020204020204" pitchFamily="34" charset="-122"/>
              <a:ea typeface="微软雅黑" panose="020B0503020204020204" pitchFamily="34" charset="-122"/>
            </a:endParaRPr>
          </a:p>
        </p:txBody>
      </p:sp>
      <p:sp>
        <p:nvSpPr>
          <p:cNvPr id="109" name="矩形 108"/>
          <p:cNvSpPr/>
          <p:nvPr/>
        </p:nvSpPr>
        <p:spPr>
          <a:xfrm>
            <a:off x="740465" y="1772495"/>
            <a:ext cx="5357429" cy="66533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TW" altLang="en-US" sz="1400" dirty="0">
              <a:solidFill>
                <a:schemeClr val="tx1"/>
              </a:solidFill>
              <a:latin typeface="Microsoft YaHei" pitchFamily="34" charset="-122"/>
              <a:ea typeface="Microsoft YaHei" pitchFamily="34" charset="-122"/>
            </a:endParaRPr>
          </a:p>
        </p:txBody>
      </p:sp>
      <p:sp>
        <p:nvSpPr>
          <p:cNvPr id="110" name="矩形 109"/>
          <p:cNvSpPr/>
          <p:nvPr/>
        </p:nvSpPr>
        <p:spPr>
          <a:xfrm>
            <a:off x="754439" y="1693952"/>
            <a:ext cx="263780" cy="816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r>
              <a:rPr lang="zh-CN" altLang="en-US" sz="1000" dirty="0" smtClean="0">
                <a:solidFill>
                  <a:srgbClr val="89887F">
                    <a:lumMod val="50000"/>
                  </a:srgbClr>
                </a:solidFill>
                <a:latin typeface="微软雅黑" panose="020B0503020204020204" pitchFamily="34" charset="-122"/>
                <a:ea typeface="微软雅黑" panose="020B0503020204020204" pitchFamily="34" charset="-122"/>
              </a:rPr>
              <a:t>访问展现</a:t>
            </a:r>
            <a:endParaRPr lang="en-US" sz="1000" dirty="0" smtClean="0">
              <a:solidFill>
                <a:srgbClr val="89887F">
                  <a:lumMod val="50000"/>
                </a:srgbClr>
              </a:solidFill>
              <a:latin typeface="微软雅黑" panose="020B0503020204020204" pitchFamily="34" charset="-122"/>
              <a:ea typeface="微软雅黑" panose="020B0503020204020204" pitchFamily="34" charset="-122"/>
            </a:endParaRPr>
          </a:p>
        </p:txBody>
      </p:sp>
      <p:sp>
        <p:nvSpPr>
          <p:cNvPr id="113" name="圆角矩形 112"/>
          <p:cNvSpPr/>
          <p:nvPr/>
        </p:nvSpPr>
        <p:spPr>
          <a:xfrm>
            <a:off x="1744962" y="1399323"/>
            <a:ext cx="972000" cy="252000"/>
          </a:xfrm>
          <a:prstGeom prst="round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公司高管</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14" name="圆角矩形 113"/>
          <p:cNvSpPr/>
          <p:nvPr/>
        </p:nvSpPr>
        <p:spPr>
          <a:xfrm>
            <a:off x="3327449" y="1398456"/>
            <a:ext cx="972000" cy="25200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专业管理</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5060020" y="1418055"/>
            <a:ext cx="972000" cy="25200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050" dirty="0" smtClean="0">
                <a:solidFill>
                  <a:prstClr val="white"/>
                </a:solidFill>
                <a:latin typeface="微软雅黑" panose="020B0503020204020204" pitchFamily="34" charset="-122"/>
                <a:ea typeface="微软雅黑" panose="020B0503020204020204" pitchFamily="34" charset="-122"/>
              </a:rPr>
              <a:t>业务执行</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117" name="标题 1"/>
          <p:cNvSpPr txBox="1">
            <a:spLocks/>
          </p:cNvSpPr>
          <p:nvPr/>
        </p:nvSpPr>
        <p:spPr>
          <a:xfrm>
            <a:off x="626347" y="983343"/>
            <a:ext cx="5817917" cy="367836"/>
          </a:xfrm>
          <a:prstGeom prst="rect">
            <a:avLst/>
          </a:prstGeom>
          <a:solidFill>
            <a:srgbClr val="C00000"/>
          </a:solidFill>
        </p:spPr>
        <p:txBody>
          <a:bodyPr anchor="ctr" anchorCtr="0">
            <a:normAutofit fontScale="97500"/>
          </a:bodyPr>
          <a:lstStyle>
            <a:lvl1pPr algn="l" defTabSz="914400" rtl="0" eaLnBrk="1" latinLnBrk="0" hangingPunct="1">
              <a:lnSpc>
                <a:spcPct val="90000"/>
              </a:lnSpc>
              <a:spcBef>
                <a:spcPct val="0"/>
              </a:spcBef>
              <a:buNone/>
              <a:defRPr sz="2600" b="1" i="0" kern="1200">
                <a:solidFill>
                  <a:schemeClr val="tx1"/>
                </a:solidFill>
                <a:latin typeface="微软雅黑" pitchFamily="34" charset="-122"/>
                <a:ea typeface="微软雅黑" pitchFamily="34" charset="-122"/>
                <a:cs typeface="微软雅黑" pitchFamily="34" charset="-122"/>
              </a:defRPr>
            </a:lvl1pPr>
          </a:lstStyle>
          <a:p>
            <a:pPr algn="ctr"/>
            <a:r>
              <a:rPr lang="zh-CN" altLang="en-US" sz="1400" b="0" dirty="0" smtClean="0">
                <a:solidFill>
                  <a:schemeClr val="bg1"/>
                </a:solidFill>
              </a:rPr>
              <a:t>面向公司高管，聚焦关键业务维度，</a:t>
            </a:r>
            <a:r>
              <a:rPr lang="zh-CN" altLang="en-US" sz="1400" b="0" dirty="0">
                <a:solidFill>
                  <a:schemeClr val="bg1"/>
                </a:solidFill>
              </a:rPr>
              <a:t>支持</a:t>
            </a:r>
            <a:r>
              <a:rPr lang="zh-CN" altLang="en-US" sz="1400" b="0" dirty="0" smtClean="0">
                <a:solidFill>
                  <a:schemeClr val="bg1"/>
                </a:solidFill>
              </a:rPr>
              <a:t>经营决策分析</a:t>
            </a:r>
            <a:endParaRPr lang="zh-CN" altLang="en-US" sz="1400" b="0" dirty="0">
              <a:solidFill>
                <a:schemeClr val="bg1"/>
              </a:solidFill>
            </a:endParaRPr>
          </a:p>
        </p:txBody>
      </p:sp>
      <p:cxnSp>
        <p:nvCxnSpPr>
          <p:cNvPr id="118" name="Straight Connector 22"/>
          <p:cNvCxnSpPr>
            <a:endCxn id="120" idx="1"/>
          </p:cNvCxnSpPr>
          <p:nvPr/>
        </p:nvCxnSpPr>
        <p:spPr>
          <a:xfrm>
            <a:off x="6200082" y="5154650"/>
            <a:ext cx="258852" cy="202699"/>
          </a:xfrm>
          <a:prstGeom prst="line">
            <a:avLst/>
          </a:prstGeom>
          <a:ln w="9525">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Straight Connector 19"/>
          <p:cNvCxnSpPr/>
          <p:nvPr/>
        </p:nvCxnSpPr>
        <p:spPr>
          <a:xfrm>
            <a:off x="6454736" y="4941629"/>
            <a:ext cx="0" cy="936000"/>
          </a:xfrm>
          <a:prstGeom prst="line">
            <a:avLst/>
          </a:prstGeom>
          <a:ln w="28575">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TextBox 20"/>
          <p:cNvSpPr txBox="1"/>
          <p:nvPr/>
        </p:nvSpPr>
        <p:spPr>
          <a:xfrm>
            <a:off x="6458934" y="4903378"/>
            <a:ext cx="2488446" cy="907941"/>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zh-CN" altLang="en-US" sz="1200" b="1" dirty="0" smtClean="0">
                <a:solidFill>
                  <a:srgbClr val="000000"/>
                </a:solidFill>
                <a:latin typeface="微软雅黑" panose="020B0503020204020204" pitchFamily="34" charset="-122"/>
                <a:ea typeface="微软雅黑" panose="020B0503020204020204" pitchFamily="34" charset="-122"/>
              </a:rPr>
              <a:t>自上而下，优先满足</a:t>
            </a:r>
            <a:r>
              <a:rPr lang="zh-CN" altLang="en-US" sz="1200" b="1" dirty="0" smtClean="0">
                <a:latin typeface="微软雅黑" panose="020B0503020204020204" pitchFamily="34" charset="-122"/>
                <a:ea typeface="微软雅黑" panose="020B0503020204020204" pitchFamily="34" charset="-122"/>
              </a:rPr>
              <a:t>高层管理数据应用需求，逐步完善基础业务系统，健全数据管控体系，保障数据质量</a:t>
            </a:r>
            <a:endParaRPr lang="zh-CN" altLang="en-US" sz="1200" b="1" dirty="0">
              <a:latin typeface="微软雅黑" panose="020B0503020204020204" pitchFamily="34" charset="-122"/>
              <a:ea typeface="微软雅黑" panose="020B0503020204020204" pitchFamily="34" charset="-122"/>
            </a:endParaRPr>
          </a:p>
          <a:p>
            <a:pPr defTabSz="457200">
              <a:spcAft>
                <a:spcPts val="600"/>
              </a:spcAft>
            </a:pPr>
            <a:endParaRPr lang="en-US" altLang="zh-CN" sz="1200" b="1" dirty="0" smtClean="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1754177" y="2676526"/>
            <a:ext cx="1013240" cy="519277"/>
          </a:xfrm>
          <a:prstGeom prst="rect">
            <a:avLst/>
          </a:prstGeom>
        </p:spPr>
      </p:pic>
      <p:sp>
        <p:nvSpPr>
          <p:cNvPr id="112" name="Rounded Rectangle 100"/>
          <p:cNvSpPr/>
          <p:nvPr/>
        </p:nvSpPr>
        <p:spPr>
          <a:xfrm>
            <a:off x="1709976" y="1782020"/>
            <a:ext cx="1078980" cy="629547"/>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121" name="Rectangle 34"/>
          <p:cNvSpPr/>
          <p:nvPr/>
        </p:nvSpPr>
        <p:spPr>
          <a:xfrm rot="2700000">
            <a:off x="5509032" y="1879553"/>
            <a:ext cx="720000" cy="252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r>
              <a:rPr lang="zh-CN" altLang="en-US" sz="1000" b="1" dirty="0">
                <a:solidFill>
                  <a:schemeClr val="bg1"/>
                </a:solidFill>
                <a:latin typeface="微软雅黑" panose="020B0503020204020204" pitchFamily="34" charset="-122"/>
                <a:ea typeface="微软雅黑" panose="020B0503020204020204" pitchFamily="34" charset="-122"/>
              </a:rPr>
              <a:t>一</a:t>
            </a:r>
            <a:r>
              <a:rPr lang="zh-CN" altLang="en-US" sz="1000" b="1" dirty="0" smtClean="0">
                <a:solidFill>
                  <a:schemeClr val="bg1"/>
                </a:solidFill>
                <a:latin typeface="微软雅黑" panose="020B0503020204020204" pitchFamily="34" charset="-122"/>
                <a:ea typeface="微软雅黑" panose="020B0503020204020204" pitchFamily="34" charset="-122"/>
              </a:rPr>
              <a:t>期重点</a:t>
            </a:r>
            <a:endParaRPr lang="en-US" sz="1000" b="1" dirty="0">
              <a:solidFill>
                <a:schemeClr val="bg1"/>
              </a:solidFill>
              <a:latin typeface="微软雅黑" panose="020B0503020204020204" pitchFamily="34" charset="-122"/>
              <a:ea typeface="微软雅黑" panose="020B0503020204020204" pitchFamily="34" charset="-122"/>
            </a:endParaRPr>
          </a:p>
        </p:txBody>
      </p:sp>
      <p:sp>
        <p:nvSpPr>
          <p:cNvPr id="124" name="TextBox 93"/>
          <p:cNvSpPr txBox="1"/>
          <p:nvPr/>
        </p:nvSpPr>
        <p:spPr>
          <a:xfrm>
            <a:off x="1650289" y="1740142"/>
            <a:ext cx="1196023" cy="230832"/>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zh-CN" altLang="en-US" sz="900" dirty="0" smtClean="0">
                <a:solidFill>
                  <a:srgbClr val="BF0000"/>
                </a:solidFill>
                <a:latin typeface="微软雅黑" panose="020B0503020204020204" pitchFamily="34" charset="-122"/>
                <a:ea typeface="微软雅黑" panose="020B0503020204020204" pitchFamily="34" charset="-122"/>
              </a:rPr>
              <a:t>高管驾驶舱门户</a:t>
            </a:r>
            <a:endParaRPr lang="en-US" altLang="zh-CN" sz="900" dirty="0" smtClean="0">
              <a:solidFill>
                <a:srgbClr val="BF0000"/>
              </a:solidFill>
              <a:latin typeface="微软雅黑" panose="020B0503020204020204" pitchFamily="34" charset="-122"/>
              <a:ea typeface="微软雅黑" panose="020B0503020204020204" pitchFamily="34" charset="-122"/>
            </a:endParaRPr>
          </a:p>
        </p:txBody>
      </p:sp>
      <p:sp>
        <p:nvSpPr>
          <p:cNvPr id="125" name="Rounded Rectangle 100"/>
          <p:cNvSpPr/>
          <p:nvPr/>
        </p:nvSpPr>
        <p:spPr>
          <a:xfrm>
            <a:off x="2881550" y="1791545"/>
            <a:ext cx="1697527" cy="629547"/>
          </a:xfrm>
          <a:prstGeom prst="roundRect">
            <a:avLst>
              <a:gd name="adj" fmla="val 714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45720" rIns="0" bIns="45720" numCol="1" spcCol="0" rtlCol="0" fromWordArt="0" anchor="t"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dirty="0" smtClean="0">
              <a:solidFill>
                <a:schemeClr val="tx1"/>
              </a:solidFill>
              <a:latin typeface="微软雅黑" panose="020B0503020204020204" pitchFamily="34" charset="-122"/>
              <a:ea typeface="微软雅黑" panose="020B0503020204020204" pitchFamily="34" charset="-122"/>
            </a:endParaRPr>
          </a:p>
        </p:txBody>
      </p:sp>
      <p:sp>
        <p:nvSpPr>
          <p:cNvPr id="126" name="TextBox 93"/>
          <p:cNvSpPr txBox="1"/>
          <p:nvPr/>
        </p:nvSpPr>
        <p:spPr>
          <a:xfrm>
            <a:off x="3021889" y="1749667"/>
            <a:ext cx="1617505" cy="230832"/>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zh-CN" altLang="en-US" sz="900" dirty="0" smtClean="0">
                <a:solidFill>
                  <a:srgbClr val="BF0000"/>
                </a:solidFill>
                <a:latin typeface="微软雅黑" panose="020B0503020204020204" pitchFamily="34" charset="-122"/>
                <a:ea typeface="微软雅黑" panose="020B0503020204020204" pitchFamily="34" charset="-122"/>
              </a:rPr>
              <a:t>数据分析</a:t>
            </a:r>
            <a:r>
              <a:rPr lang="en-US" altLang="zh-CN" sz="900" dirty="0" smtClean="0">
                <a:solidFill>
                  <a:srgbClr val="BF0000"/>
                </a:solidFill>
                <a:latin typeface="微软雅黑" panose="020B0503020204020204" pitchFamily="34" charset="-122"/>
                <a:ea typeface="微软雅黑" panose="020B0503020204020204" pitchFamily="34" charset="-122"/>
              </a:rPr>
              <a:t>&amp;</a:t>
            </a:r>
            <a:r>
              <a:rPr lang="zh-CN" altLang="en-US" sz="900" dirty="0" smtClean="0">
                <a:solidFill>
                  <a:srgbClr val="BF0000"/>
                </a:solidFill>
                <a:latin typeface="微软雅黑" panose="020B0503020204020204" pitchFamily="34" charset="-122"/>
                <a:ea typeface="微软雅黑" panose="020B0503020204020204" pitchFamily="34" charset="-122"/>
              </a:rPr>
              <a:t>自助分析门户</a:t>
            </a:r>
            <a:endParaRPr lang="en-US" altLang="zh-CN" sz="900" dirty="0" smtClean="0">
              <a:solidFill>
                <a:srgbClr val="BF0000"/>
              </a:solidFill>
              <a:latin typeface="微软雅黑" panose="020B0503020204020204" pitchFamily="34" charset="-122"/>
              <a:ea typeface="微软雅黑" panose="020B0503020204020204" pitchFamily="34" charset="-122"/>
            </a:endParaRPr>
          </a:p>
        </p:txBody>
      </p:sp>
      <p:pic>
        <p:nvPicPr>
          <p:cNvPr id="127"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8102" y="1934049"/>
            <a:ext cx="907200" cy="44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0" name="圓柱 49"/>
          <p:cNvSpPr/>
          <p:nvPr/>
        </p:nvSpPr>
        <p:spPr>
          <a:xfrm>
            <a:off x="1409303" y="4870078"/>
            <a:ext cx="428694" cy="281772"/>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高层分析</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2" name="矩形 131"/>
          <p:cNvSpPr/>
          <p:nvPr/>
        </p:nvSpPr>
        <p:spPr>
          <a:xfrm>
            <a:off x="1974640" y="4841503"/>
            <a:ext cx="3571380" cy="347366"/>
          </a:xfrm>
          <a:prstGeom prst="rect">
            <a:avLst/>
          </a:prstGeom>
          <a:solidFill>
            <a:schemeClr val="accent6">
              <a:lumMod val="50000"/>
            </a:schemeClr>
          </a:solidFill>
          <a:ln w="254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900" dirty="0">
              <a:solidFill>
                <a:srgbClr val="89887F">
                  <a:lumMod val="50000"/>
                </a:srgbClr>
              </a:solidFill>
              <a:latin typeface="微软雅黑" panose="020B0503020204020204" pitchFamily="34" charset="-122"/>
              <a:ea typeface="微软雅黑" panose="020B0503020204020204" pitchFamily="34" charset="-122"/>
            </a:endParaRPr>
          </a:p>
        </p:txBody>
      </p:sp>
      <p:sp>
        <p:nvSpPr>
          <p:cNvPr id="133" name="圓柱 49"/>
          <p:cNvSpPr/>
          <p:nvPr/>
        </p:nvSpPr>
        <p:spPr>
          <a:xfrm>
            <a:off x="4360084" y="4860553"/>
            <a:ext cx="428694" cy="298479"/>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人力资源</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4" name="圓柱 49"/>
          <p:cNvSpPr/>
          <p:nvPr/>
        </p:nvSpPr>
        <p:spPr>
          <a:xfrm>
            <a:off x="4894433" y="4860553"/>
            <a:ext cx="428694" cy="298479"/>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资产管理</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5" name="圓柱 49"/>
          <p:cNvSpPr/>
          <p:nvPr/>
        </p:nvSpPr>
        <p:spPr>
          <a:xfrm>
            <a:off x="3816211" y="4870078"/>
            <a:ext cx="428694" cy="290125"/>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土地资源</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6" name="圓柱 49"/>
          <p:cNvSpPr/>
          <p:nvPr/>
        </p:nvSpPr>
        <p:spPr>
          <a:xfrm>
            <a:off x="2737990" y="4879604"/>
            <a:ext cx="428694" cy="281772"/>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经营管控</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7" name="圓柱 49"/>
          <p:cNvSpPr/>
          <p:nvPr/>
        </p:nvSpPr>
        <p:spPr>
          <a:xfrm>
            <a:off x="3272338" y="4879604"/>
            <a:ext cx="428694" cy="281772"/>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产业发展</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8" name="圓柱 49"/>
          <p:cNvSpPr/>
          <p:nvPr/>
        </p:nvSpPr>
        <p:spPr>
          <a:xfrm>
            <a:off x="2115767" y="4880406"/>
            <a:ext cx="502209" cy="281772"/>
          </a:xfrm>
          <a:prstGeom prst="can">
            <a:avLst/>
          </a:prstGeom>
          <a:solidFill>
            <a:schemeClr val="accent6">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pitchFamily="34" charset="-122"/>
                <a:ea typeface="微软雅黑" panose="020B0503020204020204" pitchFamily="34" charset="-122"/>
              </a:rPr>
              <a:t>实时数据库</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139" name="上箭头 138"/>
          <p:cNvSpPr/>
          <p:nvPr/>
        </p:nvSpPr>
        <p:spPr>
          <a:xfrm rot="16200000">
            <a:off x="1883836" y="4907224"/>
            <a:ext cx="181726" cy="224991"/>
          </a:xfrm>
          <a:prstGeom prst="upArrow">
            <a:avLst/>
          </a:prstGeom>
          <a:solidFill>
            <a:srgbClr val="66669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200"/>
            <a:endParaRPr lang="en-US" sz="1400" dirty="0">
              <a:solidFill>
                <a:srgbClr val="000000"/>
              </a:solidFill>
              <a:latin typeface="微软雅黑" panose="020B0503020204020204" pitchFamily="34" charset="-122"/>
              <a:ea typeface="微软雅黑" panose="020B0503020204020204" pitchFamily="34" charset="-122"/>
            </a:endParaRPr>
          </a:p>
        </p:txBody>
      </p:sp>
      <p:sp>
        <p:nvSpPr>
          <p:cNvPr id="140" name="Rectangle 121"/>
          <p:cNvSpPr/>
          <p:nvPr/>
        </p:nvSpPr>
        <p:spPr>
          <a:xfrm>
            <a:off x="3021889" y="4693590"/>
            <a:ext cx="699968" cy="1669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800" dirty="0" smtClean="0">
                <a:solidFill>
                  <a:schemeClr val="bg1"/>
                </a:solidFill>
                <a:latin typeface="微软雅黑" panose="020B0503020204020204" pitchFamily="34" charset="-122"/>
                <a:ea typeface="微软雅黑" panose="020B0503020204020204" pitchFamily="34" charset="-122"/>
              </a:rPr>
              <a:t>数据仓库</a:t>
            </a:r>
            <a:endParaRPr lang="en-US" sz="800" dirty="0" smtClean="0">
              <a:solidFill>
                <a:schemeClr val="bg1"/>
              </a:solidFill>
              <a:latin typeface="微软雅黑" panose="020B0503020204020204" pitchFamily="34" charset="-122"/>
              <a:ea typeface="微软雅黑" panose="020B0503020204020204" pitchFamily="34" charset="-122"/>
            </a:endParaRPr>
          </a:p>
        </p:txBody>
      </p:sp>
      <p:pic>
        <p:nvPicPr>
          <p:cNvPr id="1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292" y="1935869"/>
            <a:ext cx="906664" cy="444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13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511155" y="3360244"/>
            <a:ext cx="2808000" cy="574675"/>
          </a:xfrm>
          <a:prstGeom prst="rect">
            <a:avLst/>
          </a:prstGeom>
          <a:solidFill>
            <a:srgbClr val="C00000"/>
          </a:solidFill>
          <a:ln w="9525" cap="flat" cmpd="sng">
            <a:noFill/>
            <a:miter lim="800000"/>
            <a:headEnd/>
            <a:tailEnd/>
          </a:ln>
          <a:effectLst/>
        </p:spPr>
        <p:txBody>
          <a:bodyPr anchor="ctr"/>
          <a:lstStyle/>
          <a:p>
            <a:pPr defTabSz="457200"/>
            <a:r>
              <a:rPr lang="zh-CN" altLang="en-US" sz="1400" b="1" dirty="0" smtClean="0">
                <a:solidFill>
                  <a:prstClr val="white"/>
                </a:solidFill>
                <a:latin typeface="微软雅黑" panose="020B0503020204020204" pitchFamily="34" charset="-122"/>
                <a:ea typeface="微软雅黑" panose="020B0503020204020204" pitchFamily="34" charset="-122"/>
              </a:rPr>
              <a:t>工作计划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2949946" y="3347831"/>
            <a:ext cx="432197" cy="574675"/>
          </a:xfrm>
          <a:prstGeom prst="rect">
            <a:avLst/>
          </a:prstGeom>
          <a:solidFill>
            <a:srgbClr val="C0000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二</a:t>
            </a:r>
          </a:p>
        </p:txBody>
      </p:sp>
      <p:sp>
        <p:nvSpPr>
          <p:cNvPr id="6" name="矩形 3"/>
          <p:cNvSpPr>
            <a:spLocks noChangeArrowheads="1"/>
          </p:cNvSpPr>
          <p:nvPr/>
        </p:nvSpPr>
        <p:spPr bwMode="auto">
          <a:xfrm>
            <a:off x="3511155" y="2497470"/>
            <a:ext cx="2808000" cy="574675"/>
          </a:xfrm>
          <a:prstGeom prst="rect">
            <a:avLst/>
          </a:prstGeom>
          <a:solidFill>
            <a:srgbClr val="A0A0A0"/>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项目背景及目标</a:t>
            </a:r>
          </a:p>
        </p:txBody>
      </p:sp>
      <p:sp>
        <p:nvSpPr>
          <p:cNvPr id="7" name="矩形 4"/>
          <p:cNvSpPr>
            <a:spLocks noChangeArrowheads="1"/>
          </p:cNvSpPr>
          <p:nvPr/>
        </p:nvSpPr>
        <p:spPr bwMode="auto">
          <a:xfrm>
            <a:off x="2949948" y="2478522"/>
            <a:ext cx="432197" cy="574675"/>
          </a:xfrm>
          <a:prstGeom prst="rect">
            <a:avLst/>
          </a:prstGeom>
          <a:solidFill>
            <a:srgbClr val="A0A0A0"/>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一</a:t>
            </a:r>
          </a:p>
        </p:txBody>
      </p:sp>
      <p:cxnSp>
        <p:nvCxnSpPr>
          <p:cNvPr id="10" name="直线连接符 8"/>
          <p:cNvCxnSpPr/>
          <p:nvPr/>
        </p:nvCxnSpPr>
        <p:spPr>
          <a:xfrm>
            <a:off x="2940067" y="2072476"/>
            <a:ext cx="3316745" cy="0"/>
          </a:xfrm>
          <a:prstGeom prst="line">
            <a:avLst/>
          </a:prstGeom>
          <a:ln w="19050" cmpd="sng">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txBox="1">
            <a:spLocks/>
          </p:cNvSpPr>
          <p:nvPr/>
        </p:nvSpPr>
        <p:spPr>
          <a:xfrm>
            <a:off x="3018992" y="1622742"/>
            <a:ext cx="3158897" cy="338554"/>
          </a:xfrm>
          <a:prstGeom prst="rect">
            <a:avLst/>
          </a:prstGeom>
        </p:spPr>
        <p:txBody>
          <a:bodyPr vert="horz" lIns="0" tIns="45720" rIns="0" bIns="45720" rtlCol="0" anchor="ctr">
            <a:spAutoFit/>
          </a:bodyPr>
          <a:lstStyle>
            <a:lvl1pPr algn="l" defTabSz="457200" rtl="0" eaLnBrk="1" latinLnBrk="0" hangingPunct="1">
              <a:spcBef>
                <a:spcPct val="0"/>
              </a:spcBef>
              <a:buNone/>
              <a:defRPr sz="2700" b="0" i="0" kern="1200" cap="small">
                <a:solidFill>
                  <a:schemeClr val="tx1"/>
                </a:solidFill>
                <a:latin typeface="+mj-lt"/>
                <a:ea typeface="+mj-ea"/>
                <a:cs typeface="Arial" pitchFamily="34" charset="0"/>
              </a:defRPr>
            </a:lvl1pPr>
          </a:lstStyle>
          <a:p>
            <a:r>
              <a:rPr lang="zh-CN" altLang="en-US" sz="1600" b="1">
                <a:solidFill>
                  <a:srgbClr val="000000"/>
                </a:solidFill>
                <a:latin typeface="微软雅黑" panose="020B0503020204020204" pitchFamily="34" charset="-122"/>
                <a:ea typeface="微软雅黑" panose="020B0503020204020204" pitchFamily="34" charset="-122"/>
              </a:rPr>
              <a:t>目录</a:t>
            </a:r>
            <a:endParaRPr lang="zh-CN" altLang="en-US" sz="1600" b="1" dirty="0">
              <a:solidFill>
                <a:srgbClr val="0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02B0356-D279-CB4B-9318-CB356BB59238}" type="slidenum">
              <a:rPr kumimoji="1" lang="zh-CN" altLang="en-US" smtClean="0">
                <a:solidFill>
                  <a:srgbClr val="000000">
                    <a:tint val="75000"/>
                  </a:srgbClr>
                </a:solidFill>
              </a:rPr>
              <a:pPr/>
              <a:t>6</a:t>
            </a:fld>
            <a:endParaRPr kumimoji="1" lang="zh-CN" altLang="en-US">
              <a:solidFill>
                <a:srgbClr val="000000">
                  <a:tint val="75000"/>
                </a:srgbClr>
              </a:solidFill>
            </a:endParaRPr>
          </a:p>
        </p:txBody>
      </p:sp>
      <p:sp>
        <p:nvSpPr>
          <p:cNvPr id="9" name="矩形 8"/>
          <p:cNvSpPr>
            <a:spLocks noChangeArrowheads="1"/>
          </p:cNvSpPr>
          <p:nvPr/>
        </p:nvSpPr>
        <p:spPr bwMode="auto">
          <a:xfrm>
            <a:off x="3534541" y="4217140"/>
            <a:ext cx="2808000" cy="574675"/>
          </a:xfrm>
          <a:prstGeom prst="rect">
            <a:avLst/>
          </a:prstGeom>
          <a:solidFill>
            <a:schemeClr val="accent1"/>
          </a:solidFill>
          <a:ln w="9525" cap="flat" cmpd="sng">
            <a:noFill/>
            <a:miter lim="800000"/>
            <a:headEnd/>
            <a:tailEnd/>
          </a:ln>
          <a:effectLst/>
        </p:spPr>
        <p:txBody>
          <a:bodyPr anchor="ctr"/>
          <a:lstStyle/>
          <a:p>
            <a:pPr defTabSz="457200"/>
            <a:r>
              <a:rPr lang="zh-CN" altLang="en-US" sz="1400" b="1" dirty="0">
                <a:solidFill>
                  <a:prstClr val="white"/>
                </a:solidFill>
                <a:latin typeface="微软雅黑" panose="020B0503020204020204" pitchFamily="34" charset="-122"/>
                <a:ea typeface="微软雅黑" panose="020B0503020204020204" pitchFamily="34" charset="-122"/>
              </a:rPr>
              <a:t>近期</a:t>
            </a:r>
            <a:r>
              <a:rPr lang="zh-CN" altLang="en-US" sz="1400" b="1" dirty="0" smtClean="0">
                <a:solidFill>
                  <a:prstClr val="white"/>
                </a:solidFill>
                <a:latin typeface="微软雅黑" panose="020B0503020204020204" pitchFamily="34" charset="-122"/>
                <a:ea typeface="微软雅黑" panose="020B0503020204020204" pitchFamily="34" charset="-122"/>
              </a:rPr>
              <a:t>工作</a:t>
            </a:r>
            <a:r>
              <a:rPr lang="zh-CN" altLang="en-US" sz="1400" b="1" dirty="0">
                <a:solidFill>
                  <a:prstClr val="white"/>
                </a:solidFill>
                <a:latin typeface="微软雅黑" panose="020B0503020204020204" pitchFamily="34" charset="-122"/>
                <a:ea typeface="微软雅黑" panose="020B0503020204020204" pitchFamily="34" charset="-122"/>
              </a:rPr>
              <a:t>安排</a:t>
            </a:r>
            <a:endParaRPr lang="en-US" altLang="zh-CN" sz="1400" b="1" dirty="0">
              <a:solidFill>
                <a:prstClr val="white"/>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2973332" y="4204727"/>
            <a:ext cx="432197" cy="574675"/>
          </a:xfrm>
          <a:prstGeom prst="rect">
            <a:avLst/>
          </a:prstGeom>
          <a:solidFill>
            <a:schemeClr val="accent1"/>
          </a:solidFill>
          <a:ln w="9525" cap="flat" cmpd="sng">
            <a:noFill/>
            <a:miter lim="800000"/>
            <a:headEnd/>
            <a:tailEnd/>
          </a:ln>
          <a:effectLst/>
        </p:spPr>
        <p:txBody>
          <a:bodyPr anchor="ctr"/>
          <a:lstStyle/>
          <a:p>
            <a:pPr algn="ctr"/>
            <a:r>
              <a:rPr lang="zh-CN" altLang="en-US" sz="1400" b="1" dirty="0">
                <a:solidFill>
                  <a:srgbClr val="FFFFFF"/>
                </a:solidFill>
                <a:latin typeface="微软雅黑" panose="020B0503020204020204" pitchFamily="34" charset="-122"/>
                <a:ea typeface="微软雅黑" panose="020B0503020204020204" pitchFamily="34" charset="-122"/>
                <a:sym typeface="微软雅黑"/>
              </a:rPr>
              <a:t>三</a:t>
            </a:r>
          </a:p>
        </p:txBody>
      </p:sp>
    </p:spTree>
    <p:extLst>
      <p:ext uri="{BB962C8B-B14F-4D97-AF65-F5344CB8AC3E}">
        <p14:creationId xmlns:p14="http://schemas.microsoft.com/office/powerpoint/2010/main" val="1541663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人员架构</a:t>
            </a:r>
            <a:endParaRPr lang="zh-CN" altLang="en-US" dirty="0"/>
          </a:p>
        </p:txBody>
      </p:sp>
      <p:grpSp>
        <p:nvGrpSpPr>
          <p:cNvPr id="3" name="组合 2"/>
          <p:cNvGrpSpPr/>
          <p:nvPr/>
        </p:nvGrpSpPr>
        <p:grpSpPr>
          <a:xfrm>
            <a:off x="462312" y="1600199"/>
            <a:ext cx="8376373" cy="4503571"/>
            <a:chOff x="462312" y="1600199"/>
            <a:chExt cx="8376373" cy="4503571"/>
          </a:xfrm>
        </p:grpSpPr>
        <p:grpSp>
          <p:nvGrpSpPr>
            <p:cNvPr id="5" name="组合 4"/>
            <p:cNvGrpSpPr/>
            <p:nvPr/>
          </p:nvGrpSpPr>
          <p:grpSpPr>
            <a:xfrm>
              <a:off x="462312" y="1600199"/>
              <a:ext cx="8376373" cy="4503571"/>
              <a:chOff x="90733" y="2526088"/>
              <a:chExt cx="8376373" cy="2542235"/>
            </a:xfrm>
          </p:grpSpPr>
          <p:sp>
            <p:nvSpPr>
              <p:cNvPr id="6" name="矩形 5"/>
              <p:cNvSpPr/>
              <p:nvPr/>
            </p:nvSpPr>
            <p:spPr>
              <a:xfrm>
                <a:off x="2006907" y="3655299"/>
                <a:ext cx="2350203" cy="400110"/>
              </a:xfrm>
              <a:prstGeom prst="rect">
                <a:avLst/>
              </a:prstGeom>
            </p:spPr>
            <p:txBody>
              <a:bodyPr vert="horz" lIns="91440" tIns="45720" rIns="91440" bIns="45720" rtlCol="0" anchor="ctr">
                <a:normAutofit/>
              </a:bodyPr>
              <a:lstStyle/>
              <a:p>
                <a:r>
                  <a:rPr lang="zh-CN" altLang="en-US" sz="2000" b="1" dirty="0" smtClean="0">
                    <a:solidFill>
                      <a:schemeClr val="tx2">
                        <a:lumMod val="60000"/>
                        <a:lumOff val="40000"/>
                      </a:schemeClr>
                    </a:solidFill>
                    <a:latin typeface="微软雅黑" pitchFamily="34" charset="-122"/>
                    <a:ea typeface="微软雅黑" pitchFamily="34" charset="-122"/>
                    <a:cs typeface="+mj-cs"/>
                  </a:rPr>
                  <a:t>（七）组织架构</a:t>
                </a:r>
                <a:endParaRPr lang="zh-CN" altLang="en-US" sz="2000" b="1" dirty="0">
                  <a:solidFill>
                    <a:schemeClr val="tx2">
                      <a:lumMod val="60000"/>
                      <a:lumOff val="40000"/>
                    </a:schemeClr>
                  </a:solidFill>
                  <a:latin typeface="微软雅黑" pitchFamily="34" charset="-122"/>
                  <a:ea typeface="微软雅黑" pitchFamily="34" charset="-122"/>
                  <a:cs typeface="+mj-cs"/>
                </a:endParaRPr>
              </a:p>
            </p:txBody>
          </p:sp>
          <p:sp>
            <p:nvSpPr>
              <p:cNvPr id="7" name="Text Box 22"/>
              <p:cNvSpPr txBox="1">
                <a:spLocks noChangeArrowheads="1"/>
              </p:cNvSpPr>
              <p:nvPr/>
            </p:nvSpPr>
            <p:spPr bwMode="auto">
              <a:xfrm>
                <a:off x="90733" y="2526088"/>
                <a:ext cx="8376373" cy="2542235"/>
              </a:xfrm>
              <a:prstGeom prst="rect">
                <a:avLst/>
              </a:prstGeom>
              <a:solidFill>
                <a:srgbClr val="EAEAEA"/>
              </a:solidFill>
              <a:ln>
                <a:headEnd/>
                <a:tailEnd/>
              </a:ln>
            </p:spPr>
            <p:style>
              <a:lnRef idx="1">
                <a:schemeClr val="accent1"/>
              </a:lnRef>
              <a:fillRef idx="2">
                <a:schemeClr val="accent1"/>
              </a:fillRef>
              <a:effectRef idx="1">
                <a:schemeClr val="accent1"/>
              </a:effectRef>
              <a:fontRef idx="minor">
                <a:schemeClr val="dk1"/>
              </a:fontRef>
            </p:style>
            <p:txBody>
              <a:bodyPr vert="horz" wrap="square" lIns="18000" tIns="7200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2000" b="1" dirty="0">
                  <a:solidFill>
                    <a:schemeClr val="accent1">
                      <a:lumMod val="50000"/>
                    </a:schemeClr>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accent1">
                        <a:lumMod val="50000"/>
                      </a:schemeClr>
                    </a:solidFill>
                    <a:effectLst/>
                    <a:latin typeface="微软雅黑"/>
                    <a:ea typeface="微软雅黑"/>
                    <a:cs typeface="微软雅黑"/>
                  </a:rPr>
                  <a:t>乙方</a:t>
                </a:r>
                <a:r>
                  <a:rPr kumimoji="0" lang="zh-CN" sz="2800" b="1" i="0" u="none" strike="noStrike" cap="none" normalizeH="0" baseline="0" dirty="0" smtClean="0">
                    <a:ln>
                      <a:noFill/>
                    </a:ln>
                    <a:solidFill>
                      <a:schemeClr val="accent1">
                        <a:lumMod val="50000"/>
                      </a:schemeClr>
                    </a:solidFill>
                    <a:effectLst/>
                    <a:latin typeface="微软雅黑"/>
                    <a:ea typeface="微软雅黑"/>
                    <a:cs typeface="微软雅黑"/>
                  </a:rPr>
                  <a:t>项目实施</a:t>
                </a:r>
                <a:r>
                  <a:rPr lang="zh-CN" altLang="en-US" sz="2800" b="1" dirty="0" smtClean="0">
                    <a:solidFill>
                      <a:schemeClr val="accent1">
                        <a:lumMod val="50000"/>
                      </a:schemeClr>
                    </a:solidFill>
                    <a:latin typeface="微软雅黑"/>
                    <a:ea typeface="微软雅黑"/>
                    <a:cs typeface="微软雅黑"/>
                  </a:rPr>
                  <a:t>人员</a:t>
                </a:r>
                <a:endParaRPr lang="en-US" altLang="zh-CN" sz="2800" b="1" dirty="0" smtClean="0">
                  <a:solidFill>
                    <a:schemeClr val="accent1">
                      <a:lumMod val="50000"/>
                    </a:schemeClr>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sz="1600" b="0" i="0" u="none" strike="noStrike" cap="none" normalizeH="0" baseline="0" dirty="0" smtClean="0">
                  <a:ln>
                    <a:noFill/>
                  </a:ln>
                  <a:solidFill>
                    <a:schemeClr val="accent1">
                      <a:lumMod val="50000"/>
                    </a:schemeClr>
                  </a:solidFill>
                  <a:effectLst/>
                  <a:latin typeface="微软雅黑"/>
                  <a:ea typeface="微软雅黑"/>
                  <a:cs typeface="微软雅黑"/>
                </a:endParaRPr>
              </a:p>
              <a:p>
                <a:pPr marL="0" marR="0" lvl="0" indent="0" algn="ctr" defTabSz="914400" rtl="0" eaLnBrk="0" fontAlgn="base" latinLnBrk="0" hangingPunct="0">
                  <a:lnSpc>
                    <a:spcPct val="100000"/>
                  </a:lnSpc>
                  <a:spcBef>
                    <a:spcPct val="0"/>
                  </a:spcBef>
                  <a:spcAft>
                    <a:spcPct val="0"/>
                  </a:spcAft>
                  <a:buClrTx/>
                  <a:buSzTx/>
                  <a:buFontTx/>
                  <a:buNone/>
                  <a:tabLst/>
                </a:pPr>
                <a:r>
                  <a:rPr lang="zh-CN" altLang="en-US" dirty="0" smtClean="0">
                    <a:solidFill>
                      <a:schemeClr val="accent1">
                        <a:lumMod val="50000"/>
                      </a:schemeClr>
                    </a:solidFill>
                    <a:latin typeface="微软雅黑"/>
                    <a:ea typeface="微软雅黑"/>
                    <a:cs typeface="微软雅黑"/>
                  </a:rPr>
                  <a:t>项目经理</a:t>
                </a:r>
                <a:r>
                  <a:rPr lang="en-US" altLang="zh-CN" dirty="0" smtClean="0">
                    <a:solidFill>
                      <a:schemeClr val="accent1">
                        <a:lumMod val="50000"/>
                      </a:schemeClr>
                    </a:solidFill>
                    <a:latin typeface="微软雅黑"/>
                    <a:ea typeface="微软雅黑"/>
                    <a:cs typeface="微软雅黑"/>
                  </a:rPr>
                  <a:t>:</a:t>
                </a:r>
                <a:r>
                  <a:rPr lang="zh-CN" altLang="en-US" dirty="0" smtClean="0">
                    <a:solidFill>
                      <a:schemeClr val="accent1">
                        <a:lumMod val="50000"/>
                      </a:schemeClr>
                    </a:solidFill>
                    <a:latin typeface="微软雅黑"/>
                    <a:ea typeface="微软雅黑"/>
                    <a:cs typeface="微软雅黑"/>
                  </a:rPr>
                  <a:t>唐磊 </a:t>
                </a:r>
                <a:endParaRPr kumimoji="0" lang="zh-CN" b="0" i="0" u="none" strike="noStrike" cap="none" normalizeH="0" baseline="0" dirty="0" smtClean="0">
                  <a:ln>
                    <a:noFill/>
                  </a:ln>
                  <a:solidFill>
                    <a:schemeClr val="accent1">
                      <a:lumMod val="50000"/>
                    </a:schemeClr>
                  </a:solidFill>
                  <a:effectLst/>
                  <a:latin typeface="微软雅黑"/>
                  <a:ea typeface="微软雅黑"/>
                  <a:cs typeface="微软雅黑"/>
                </a:endParaRPr>
              </a:p>
            </p:txBody>
          </p:sp>
          <p:sp>
            <p:nvSpPr>
              <p:cNvPr id="10" name="Text Box 21"/>
              <p:cNvSpPr txBox="1">
                <a:spLocks noChangeArrowheads="1"/>
              </p:cNvSpPr>
              <p:nvPr/>
            </p:nvSpPr>
            <p:spPr bwMode="auto">
              <a:xfrm>
                <a:off x="231160" y="3952927"/>
                <a:ext cx="1240346" cy="1016088"/>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zh-CN" altLang="en-US" sz="1600" b="1" dirty="0" smtClean="0">
                    <a:solidFill>
                      <a:schemeClr val="bg1"/>
                    </a:solidFill>
                    <a:latin typeface="微软雅黑"/>
                    <a:ea typeface="微软雅黑"/>
                    <a:cs typeface="微软雅黑"/>
                  </a:rPr>
                  <a:t>需求分析组</a:t>
                </a:r>
                <a:r>
                  <a:rPr lang="en-US" altLang="zh-CN" sz="1600" b="1" dirty="0" smtClean="0">
                    <a:solidFill>
                      <a:schemeClr val="bg1"/>
                    </a:solidFill>
                    <a:latin typeface="微软雅黑"/>
                    <a:ea typeface="微软雅黑"/>
                    <a:cs typeface="微软雅黑"/>
                  </a:rPr>
                  <a:t/>
                </a:r>
                <a:br>
                  <a:rPr lang="en-US" altLang="zh-CN" sz="1600" b="1" dirty="0" smtClean="0">
                    <a:solidFill>
                      <a:schemeClr val="bg1"/>
                    </a:solidFill>
                    <a:latin typeface="微软雅黑"/>
                    <a:ea typeface="微软雅黑"/>
                    <a:cs typeface="微软雅黑"/>
                  </a:rPr>
                </a:br>
                <a:r>
                  <a:rPr lang="zh-CN" altLang="en-US" sz="1600" b="1" dirty="0" smtClean="0">
                    <a:solidFill>
                      <a:schemeClr val="bg1"/>
                    </a:solidFill>
                    <a:latin typeface="微软雅黑"/>
                    <a:ea typeface="微软雅黑"/>
                    <a:cs typeface="微软雅黑"/>
                  </a:rPr>
                  <a:t>国强</a:t>
                </a:r>
                <a:endParaRPr lang="en-US" altLang="zh-CN" sz="1600" b="1" dirty="0" smtClean="0">
                  <a:solidFill>
                    <a:schemeClr val="bg1"/>
                  </a:solidFill>
                  <a:latin typeface="微软雅黑"/>
                  <a:ea typeface="微软雅黑"/>
                  <a:cs typeface="微软雅黑"/>
                </a:endParaRPr>
              </a:p>
              <a:p>
                <a:pPr marR="0" lvl="0" indent="0" algn="ctr" eaLnBrk="1" fontAlgn="base" hangingPunct="1">
                  <a:lnSpc>
                    <a:spcPct val="100000"/>
                  </a:lnSpc>
                  <a:spcBef>
                    <a:spcPct val="0"/>
                  </a:spcBef>
                  <a:spcAft>
                    <a:spcPct val="0"/>
                  </a:spcAft>
                  <a:buClrTx/>
                  <a:buSzTx/>
                  <a:buFontTx/>
                  <a:buNone/>
                  <a:tabLst/>
                </a:pPr>
                <a:r>
                  <a:rPr lang="zh-CN" altLang="en-US" sz="1600" b="1" dirty="0" smtClean="0">
                    <a:solidFill>
                      <a:schemeClr val="bg1"/>
                    </a:solidFill>
                    <a:latin typeface="微软雅黑"/>
                    <a:ea typeface="微软雅黑"/>
                    <a:cs typeface="微软雅黑"/>
                  </a:rPr>
                  <a:t>唐磊</a:t>
                </a:r>
                <a:endParaRPr lang="en-US" altLang="zh-CN" sz="1600" b="1" dirty="0" smtClean="0">
                  <a:solidFill>
                    <a:schemeClr val="bg1"/>
                  </a:solidFill>
                  <a:latin typeface="微软雅黑"/>
                  <a:ea typeface="微软雅黑"/>
                  <a:cs typeface="微软雅黑"/>
                </a:endParaRPr>
              </a:p>
              <a:p>
                <a:pPr marR="0" lvl="0" indent="0" algn="ctr" eaLnBrk="1" fontAlgn="base" hangingPunct="1">
                  <a:lnSpc>
                    <a:spcPct val="100000"/>
                  </a:lnSpc>
                  <a:spcBef>
                    <a:spcPct val="0"/>
                  </a:spcBef>
                  <a:spcAft>
                    <a:spcPct val="0"/>
                  </a:spcAft>
                  <a:buClrTx/>
                  <a:buSzTx/>
                  <a:buFontTx/>
                  <a:buNone/>
                  <a:tabLst/>
                </a:pPr>
                <a:r>
                  <a:rPr lang="zh-CN" altLang="en-US" sz="1600" b="1" dirty="0" smtClean="0">
                    <a:solidFill>
                      <a:schemeClr val="bg1"/>
                    </a:solidFill>
                    <a:latin typeface="微软雅黑"/>
                    <a:ea typeface="微软雅黑"/>
                    <a:cs typeface="微软雅黑"/>
                  </a:rPr>
                  <a:t>张威</a:t>
                </a:r>
                <a:endParaRPr lang="en-US" altLang="zh-CN" sz="1600" b="1" dirty="0" smtClean="0">
                  <a:solidFill>
                    <a:schemeClr val="bg1"/>
                  </a:solidFill>
                  <a:latin typeface="微软雅黑"/>
                  <a:ea typeface="微软雅黑"/>
                  <a:cs typeface="微软雅黑"/>
                </a:endParaRPr>
              </a:p>
              <a:p>
                <a:pPr marR="0" lvl="0" indent="0" algn="ctr" eaLnBrk="1" fontAlgn="base" hangingPunct="1">
                  <a:lnSpc>
                    <a:spcPct val="100000"/>
                  </a:lnSpc>
                  <a:spcBef>
                    <a:spcPct val="0"/>
                  </a:spcBef>
                  <a:spcAft>
                    <a:spcPct val="0"/>
                  </a:spcAft>
                  <a:buClrTx/>
                  <a:buSzTx/>
                  <a:buFontTx/>
                  <a:buNone/>
                  <a:tabLst/>
                </a:pPr>
                <a:r>
                  <a:rPr lang="zh-CN" altLang="en-US" sz="1600" b="1" dirty="0">
                    <a:solidFill>
                      <a:schemeClr val="bg1"/>
                    </a:solidFill>
                    <a:latin typeface="微软雅黑"/>
                    <a:ea typeface="微软雅黑"/>
                    <a:cs typeface="微软雅黑"/>
                  </a:rPr>
                  <a:t>林海</a:t>
                </a:r>
                <a:r>
                  <a:rPr lang="zh-CN" altLang="en-US" sz="1600" b="1" dirty="0" smtClean="0">
                    <a:solidFill>
                      <a:schemeClr val="bg1"/>
                    </a:solidFill>
                    <a:latin typeface="微软雅黑"/>
                    <a:ea typeface="微软雅黑"/>
                    <a:cs typeface="微软雅黑"/>
                  </a:rPr>
                  <a:t>生</a:t>
                </a:r>
                <a:endParaRPr lang="en-US" altLang="zh-CN" sz="1600" b="1" dirty="0" smtClean="0">
                  <a:solidFill>
                    <a:schemeClr val="bg1"/>
                  </a:solidFill>
                  <a:latin typeface="微软雅黑"/>
                  <a:ea typeface="微软雅黑"/>
                  <a:cs typeface="微软雅黑"/>
                </a:endParaRPr>
              </a:p>
            </p:txBody>
          </p:sp>
          <p:sp>
            <p:nvSpPr>
              <p:cNvPr id="11" name="Line 20"/>
              <p:cNvSpPr>
                <a:spLocks noChangeShapeType="1"/>
              </p:cNvSpPr>
              <p:nvPr/>
            </p:nvSpPr>
            <p:spPr bwMode="auto">
              <a:xfrm>
                <a:off x="937748" y="3655298"/>
                <a:ext cx="6736902" cy="0"/>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Line 19"/>
              <p:cNvSpPr>
                <a:spLocks noChangeShapeType="1"/>
              </p:cNvSpPr>
              <p:nvPr/>
            </p:nvSpPr>
            <p:spPr bwMode="auto">
              <a:xfrm>
                <a:off x="972770" y="3655299"/>
                <a:ext cx="0" cy="307530"/>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4" name="Text Box 17"/>
              <p:cNvSpPr txBox="1">
                <a:spLocks noChangeArrowheads="1"/>
              </p:cNvSpPr>
              <p:nvPr/>
            </p:nvSpPr>
            <p:spPr bwMode="auto">
              <a:xfrm>
                <a:off x="1591765" y="3957934"/>
                <a:ext cx="1242000" cy="1016088"/>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zh-CN" altLang="en-US" sz="1600" b="1" dirty="0" smtClean="0">
                    <a:solidFill>
                      <a:schemeClr val="bg1"/>
                    </a:solidFill>
                    <a:latin typeface="微软雅黑"/>
                    <a:ea typeface="微软雅黑"/>
                    <a:cs typeface="微软雅黑"/>
                  </a:rPr>
                  <a:t>架构组</a:t>
                </a:r>
                <a:endParaRPr lang="en-US" altLang="zh-CN" sz="1600" b="1" dirty="0">
                  <a:solidFill>
                    <a:schemeClr val="bg1"/>
                  </a:solidFill>
                  <a:latin typeface="微软雅黑"/>
                  <a:ea typeface="微软雅黑"/>
                  <a:cs typeface="微软雅黑"/>
                </a:endParaRPr>
              </a:p>
              <a:p>
                <a:pPr lvl="0" algn="ctr" fontAlgn="base">
                  <a:spcBef>
                    <a:spcPct val="0"/>
                  </a:spcBef>
                  <a:spcAft>
                    <a:spcPct val="0"/>
                  </a:spcAft>
                </a:pPr>
                <a:r>
                  <a:rPr lang="zh-CN" altLang="en-US" sz="1600" b="1" dirty="0" smtClean="0">
                    <a:solidFill>
                      <a:schemeClr val="bg1"/>
                    </a:solidFill>
                    <a:latin typeface="微软雅黑"/>
                    <a:ea typeface="微软雅黑"/>
                    <a:cs typeface="微软雅黑"/>
                  </a:rPr>
                  <a:t>姚鹏</a:t>
                </a:r>
                <a:endParaRPr lang="en-US" altLang="zh-CN" sz="1600" b="1" dirty="0" smtClean="0">
                  <a:solidFill>
                    <a:schemeClr val="bg1"/>
                  </a:solidFill>
                  <a:latin typeface="微软雅黑"/>
                  <a:ea typeface="微软雅黑"/>
                  <a:cs typeface="微软雅黑"/>
                </a:endParaRPr>
              </a:p>
              <a:p>
                <a:pPr lvl="0" algn="ctr" fontAlgn="base">
                  <a:spcBef>
                    <a:spcPct val="0"/>
                  </a:spcBef>
                  <a:spcAft>
                    <a:spcPct val="0"/>
                  </a:spcAft>
                </a:pPr>
                <a:r>
                  <a:rPr lang="zh-CN" altLang="en-US" sz="1100" b="1" dirty="0" smtClean="0">
                    <a:solidFill>
                      <a:schemeClr val="bg1"/>
                    </a:solidFill>
                    <a:latin typeface="微软雅黑"/>
                    <a:ea typeface="微软雅黑"/>
                    <a:cs typeface="微软雅黑"/>
                  </a:rPr>
                  <a:t>（数据仓库专家）</a:t>
                </a:r>
                <a:endParaRPr lang="en-US" altLang="zh-CN" sz="1100" b="1" dirty="0" smtClean="0">
                  <a:solidFill>
                    <a:schemeClr val="bg1"/>
                  </a:solidFill>
                  <a:latin typeface="微软雅黑"/>
                  <a:ea typeface="微软雅黑"/>
                  <a:cs typeface="微软雅黑"/>
                </a:endParaRPr>
              </a:p>
              <a:p>
                <a:pPr lvl="0" algn="ctr" fontAlgn="base">
                  <a:spcBef>
                    <a:spcPct val="0"/>
                  </a:spcBef>
                  <a:spcAft>
                    <a:spcPct val="0"/>
                  </a:spcAft>
                </a:pPr>
                <a:r>
                  <a:rPr lang="zh-CN" altLang="en-US" sz="1600" b="1" dirty="0">
                    <a:solidFill>
                      <a:schemeClr val="bg1"/>
                    </a:solidFill>
                    <a:latin typeface="微软雅黑"/>
                    <a:ea typeface="微软雅黑"/>
                    <a:cs typeface="微软雅黑"/>
                  </a:rPr>
                  <a:t>张永</a:t>
                </a:r>
                <a:r>
                  <a:rPr lang="zh-CN" altLang="en-US" sz="1600" b="1" dirty="0" smtClean="0">
                    <a:solidFill>
                      <a:schemeClr val="bg1"/>
                    </a:solidFill>
                    <a:latin typeface="微软雅黑"/>
                    <a:ea typeface="微软雅黑"/>
                    <a:cs typeface="微软雅黑"/>
                  </a:rPr>
                  <a:t>顺</a:t>
                </a:r>
                <a:endParaRPr lang="en-US" altLang="zh-CN" sz="1600" b="1" dirty="0" smtClean="0">
                  <a:solidFill>
                    <a:schemeClr val="bg1"/>
                  </a:solidFill>
                  <a:latin typeface="微软雅黑"/>
                  <a:ea typeface="微软雅黑"/>
                  <a:cs typeface="微软雅黑"/>
                </a:endParaRPr>
              </a:p>
              <a:p>
                <a:pPr lvl="0" algn="ctr" fontAlgn="base">
                  <a:spcBef>
                    <a:spcPct val="0"/>
                  </a:spcBef>
                  <a:spcAft>
                    <a:spcPct val="0"/>
                  </a:spcAft>
                </a:pPr>
                <a:r>
                  <a:rPr lang="zh-CN" altLang="en-US" sz="1100" b="1" dirty="0" smtClean="0">
                    <a:solidFill>
                      <a:schemeClr val="bg1"/>
                    </a:solidFill>
                    <a:latin typeface="微软雅黑"/>
                    <a:ea typeface="微软雅黑"/>
                    <a:cs typeface="微软雅黑"/>
                  </a:rPr>
                  <a:t>（技术架构师）</a:t>
                </a:r>
                <a:endParaRPr lang="zh-CN" altLang="zh-CN" sz="1100" b="1" dirty="0">
                  <a:solidFill>
                    <a:schemeClr val="bg1"/>
                  </a:solidFill>
                  <a:latin typeface="微软雅黑"/>
                  <a:ea typeface="微软雅黑"/>
                  <a:cs typeface="微软雅黑"/>
                </a:endParaRPr>
              </a:p>
              <a:p>
                <a:pPr algn="ctr" eaLnBrk="1" fontAlgn="base" hangingPunct="1">
                  <a:spcBef>
                    <a:spcPct val="0"/>
                  </a:spcBef>
                  <a:spcAft>
                    <a:spcPct val="0"/>
                  </a:spcAft>
                </a:pPr>
                <a:endParaRPr lang="en-US" altLang="zh-CN" sz="1600" b="1" dirty="0" smtClean="0">
                  <a:solidFill>
                    <a:schemeClr val="bg1"/>
                  </a:solidFill>
                  <a:latin typeface="微软雅黑"/>
                  <a:ea typeface="微软雅黑"/>
                  <a:cs typeface="微软雅黑"/>
                </a:endParaRPr>
              </a:p>
            </p:txBody>
          </p:sp>
          <p:sp>
            <p:nvSpPr>
              <p:cNvPr id="22" name="Line 9"/>
              <p:cNvSpPr>
                <a:spLocks noChangeShapeType="1"/>
              </p:cNvSpPr>
              <p:nvPr/>
            </p:nvSpPr>
            <p:spPr bwMode="auto">
              <a:xfrm>
                <a:off x="2332460" y="3655299"/>
                <a:ext cx="0" cy="294569"/>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4" name="Line 7"/>
              <p:cNvSpPr>
                <a:spLocks noChangeShapeType="1"/>
              </p:cNvSpPr>
              <p:nvPr/>
            </p:nvSpPr>
            <p:spPr bwMode="auto">
              <a:xfrm>
                <a:off x="3564654" y="3655299"/>
                <a:ext cx="8014" cy="297628"/>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6" name="Line 4"/>
              <p:cNvSpPr>
                <a:spLocks noChangeShapeType="1"/>
              </p:cNvSpPr>
              <p:nvPr/>
            </p:nvSpPr>
            <p:spPr bwMode="auto">
              <a:xfrm>
                <a:off x="7654322" y="3655298"/>
                <a:ext cx="1" cy="305694"/>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7" name="Line 41"/>
              <p:cNvSpPr>
                <a:spLocks noChangeShapeType="1"/>
              </p:cNvSpPr>
              <p:nvPr/>
            </p:nvSpPr>
            <p:spPr bwMode="auto">
              <a:xfrm>
                <a:off x="4272780" y="3306635"/>
                <a:ext cx="0" cy="348663"/>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 name="Text Box 16"/>
              <p:cNvSpPr txBox="1">
                <a:spLocks noChangeArrowheads="1"/>
              </p:cNvSpPr>
              <p:nvPr/>
            </p:nvSpPr>
            <p:spPr bwMode="auto">
              <a:xfrm>
                <a:off x="4319457" y="3952929"/>
                <a:ext cx="1242000" cy="1021470"/>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b="1" dirty="0" smtClean="0">
                    <a:solidFill>
                      <a:schemeClr val="bg1"/>
                    </a:solidFill>
                    <a:latin typeface="微软雅黑"/>
                    <a:ea typeface="微软雅黑"/>
                    <a:cs typeface="微软雅黑"/>
                  </a:rPr>
                  <a:t>ETL</a:t>
                </a:r>
                <a:r>
                  <a:rPr lang="zh-CN" altLang="en-US" sz="1600" b="1" dirty="0" smtClean="0">
                    <a:solidFill>
                      <a:schemeClr val="bg1"/>
                    </a:solidFill>
                    <a:latin typeface="微软雅黑"/>
                    <a:ea typeface="微软雅黑"/>
                    <a:cs typeface="微软雅黑"/>
                  </a:rPr>
                  <a:t>组</a:t>
                </a:r>
                <a:endParaRPr lang="en-US" altLang="zh-CN" sz="1600" b="1" dirty="0" smtClean="0">
                  <a:solidFill>
                    <a:schemeClr val="bg1"/>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a:ea typeface="微软雅黑"/>
                    <a:cs typeface="微软雅黑"/>
                  </a:rPr>
                  <a:t>蔡盛宁</a:t>
                </a:r>
                <a:endParaRPr kumimoji="0" lang="en-US" altLang="zh-CN" sz="1600" b="1" i="0" u="none" strike="noStrike" cap="none" normalizeH="0" baseline="0" dirty="0" smtClean="0">
                  <a:ln>
                    <a:noFill/>
                  </a:ln>
                  <a:solidFill>
                    <a:schemeClr val="bg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a:solidFill>
                      <a:schemeClr val="bg1"/>
                    </a:solidFill>
                    <a:latin typeface="微软雅黑"/>
                    <a:ea typeface="微软雅黑"/>
                    <a:cs typeface="微软雅黑"/>
                  </a:rPr>
                  <a:t>陈</a:t>
                </a:r>
                <a:r>
                  <a:rPr lang="zh-CN" altLang="en-US" sz="1600" b="1" dirty="0" smtClean="0">
                    <a:solidFill>
                      <a:schemeClr val="bg1"/>
                    </a:solidFill>
                    <a:latin typeface="微软雅黑"/>
                    <a:ea typeface="微软雅黑"/>
                    <a:cs typeface="微软雅黑"/>
                  </a:rPr>
                  <a:t>虎</a:t>
                </a:r>
                <a:endParaRPr lang="en-US" altLang="zh-CN" sz="1600" b="1" dirty="0" smtClean="0">
                  <a:solidFill>
                    <a:schemeClr val="bg1"/>
                  </a:solidFill>
                  <a:latin typeface="微软雅黑"/>
                  <a:ea typeface="微软雅黑"/>
                  <a:cs typeface="微软雅黑"/>
                </a:endParaRPr>
              </a:p>
              <a:p>
                <a:pPr algn="ctr" fontAlgn="base">
                  <a:spcBef>
                    <a:spcPct val="0"/>
                  </a:spcBef>
                  <a:spcAft>
                    <a:spcPct val="0"/>
                  </a:spcAft>
                </a:pPr>
                <a:r>
                  <a:rPr lang="zh-CN" altLang="en-US" sz="1600" b="1" dirty="0">
                    <a:solidFill>
                      <a:schemeClr val="bg1"/>
                    </a:solidFill>
                    <a:latin typeface="微软雅黑"/>
                    <a:ea typeface="微软雅黑"/>
                    <a:cs typeface="微软雅黑"/>
                  </a:rPr>
                  <a:t>刘福</a:t>
                </a:r>
                <a:r>
                  <a:rPr lang="zh-CN" altLang="en-US" sz="1600" b="1" dirty="0" smtClean="0">
                    <a:solidFill>
                      <a:schemeClr val="bg1"/>
                    </a:solidFill>
                    <a:latin typeface="微软雅黑"/>
                    <a:ea typeface="微软雅黑"/>
                    <a:cs typeface="微软雅黑"/>
                  </a:rPr>
                  <a:t>友</a:t>
                </a:r>
                <a:endParaRPr lang="en-US" altLang="zh-CN" sz="1600" b="1" dirty="0" smtClean="0">
                  <a:solidFill>
                    <a:schemeClr val="bg1"/>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600" b="1" dirty="0" smtClean="0">
                  <a:solidFill>
                    <a:schemeClr val="bg1"/>
                  </a:solidFill>
                  <a:latin typeface="微软雅黑"/>
                  <a:ea typeface="微软雅黑"/>
                  <a:cs typeface="微软雅黑"/>
                </a:endParaRPr>
              </a:p>
            </p:txBody>
          </p:sp>
          <p:sp>
            <p:nvSpPr>
              <p:cNvPr id="16" name="Text Box 15"/>
              <p:cNvSpPr txBox="1">
                <a:spLocks noChangeArrowheads="1"/>
              </p:cNvSpPr>
              <p:nvPr/>
            </p:nvSpPr>
            <p:spPr bwMode="auto">
              <a:xfrm>
                <a:off x="5691272" y="3952931"/>
                <a:ext cx="1242000" cy="1021470"/>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a:ea typeface="微软雅黑"/>
                    <a:cs typeface="微软雅黑"/>
                  </a:rPr>
                  <a:t>测试组</a:t>
                </a:r>
                <a:endParaRPr kumimoji="0" lang="en-US" altLang="zh-CN" sz="1600" b="1" i="0" u="none" strike="noStrike" cap="none" normalizeH="0" baseline="0" dirty="0" smtClean="0">
                  <a:ln>
                    <a:noFill/>
                  </a:ln>
                  <a:solidFill>
                    <a:schemeClr val="bg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smtClean="0">
                    <a:solidFill>
                      <a:schemeClr val="bg1"/>
                    </a:solidFill>
                    <a:latin typeface="微软雅黑"/>
                    <a:ea typeface="微软雅黑"/>
                    <a:cs typeface="微软雅黑"/>
                  </a:rPr>
                  <a:t>苑妍妍</a:t>
                </a:r>
                <a:endParaRPr lang="en-US" altLang="zh-CN" sz="1600" b="1" dirty="0" smtClean="0">
                  <a:solidFill>
                    <a:schemeClr val="bg1"/>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smtClean="0">
                    <a:solidFill>
                      <a:schemeClr val="bg1"/>
                    </a:solidFill>
                    <a:latin typeface="微软雅黑"/>
                    <a:ea typeface="微软雅黑"/>
                    <a:cs typeface="微软雅黑"/>
                  </a:rPr>
                  <a:t>王芳</a:t>
                </a:r>
                <a:endParaRPr lang="en-US" altLang="zh-CN" sz="1600" b="1" dirty="0">
                  <a:solidFill>
                    <a:schemeClr val="bg1"/>
                  </a:solidFill>
                  <a:latin typeface="微软雅黑"/>
                  <a:ea typeface="微软雅黑"/>
                  <a:cs typeface="微软雅黑"/>
                </a:endParaRPr>
              </a:p>
            </p:txBody>
          </p:sp>
        </p:grpSp>
        <p:sp>
          <p:nvSpPr>
            <p:cNvPr id="17" name="Text Box 21"/>
            <p:cNvSpPr txBox="1">
              <a:spLocks noChangeArrowheads="1"/>
            </p:cNvSpPr>
            <p:nvPr/>
          </p:nvSpPr>
          <p:spPr bwMode="auto">
            <a:xfrm>
              <a:off x="3315233" y="4144350"/>
              <a:ext cx="1242000" cy="1800000"/>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zh-CN" altLang="en-US" sz="1600" b="1" dirty="0">
                  <a:solidFill>
                    <a:schemeClr val="bg1"/>
                  </a:solidFill>
                  <a:latin typeface="微软雅黑"/>
                  <a:ea typeface="微软雅黑"/>
                  <a:cs typeface="微软雅黑"/>
                </a:rPr>
                <a:t>前端开发组</a:t>
              </a:r>
              <a:endParaRPr lang="en-US" altLang="zh-CN" sz="1600" b="1" dirty="0">
                <a:solidFill>
                  <a:schemeClr val="bg1"/>
                </a:solidFill>
                <a:latin typeface="微软雅黑"/>
                <a:ea typeface="微软雅黑"/>
                <a:cs typeface="微软雅黑"/>
              </a:endParaRPr>
            </a:p>
            <a:p>
              <a:pPr algn="ctr" fontAlgn="base">
                <a:spcBef>
                  <a:spcPct val="0"/>
                </a:spcBef>
                <a:spcAft>
                  <a:spcPct val="0"/>
                </a:spcAft>
              </a:pPr>
              <a:r>
                <a:rPr lang="zh-CN" altLang="en-US" sz="1600" b="1" dirty="0">
                  <a:solidFill>
                    <a:schemeClr val="bg1"/>
                  </a:solidFill>
                  <a:latin typeface="微软雅黑"/>
                  <a:ea typeface="微软雅黑"/>
                  <a:cs typeface="微软雅黑"/>
                </a:rPr>
                <a:t>谌琼</a:t>
              </a:r>
              <a:r>
                <a:rPr lang="en-US" altLang="zh-CN" sz="1600" b="1" dirty="0">
                  <a:solidFill>
                    <a:schemeClr val="bg1"/>
                  </a:solidFill>
                  <a:latin typeface="微软雅黑"/>
                  <a:ea typeface="微软雅黑"/>
                  <a:cs typeface="微软雅黑"/>
                </a:rPr>
                <a:t/>
              </a:r>
              <a:br>
                <a:rPr lang="en-US" altLang="zh-CN" sz="1600" b="1" dirty="0">
                  <a:solidFill>
                    <a:schemeClr val="bg1"/>
                  </a:solidFill>
                  <a:latin typeface="微软雅黑"/>
                  <a:ea typeface="微软雅黑"/>
                  <a:cs typeface="微软雅黑"/>
                </a:rPr>
              </a:br>
              <a:r>
                <a:rPr lang="zh-CN" altLang="en-US" sz="1600" b="1" dirty="0">
                  <a:solidFill>
                    <a:schemeClr val="bg1"/>
                  </a:solidFill>
                  <a:latin typeface="微软雅黑"/>
                  <a:ea typeface="微软雅黑"/>
                  <a:cs typeface="微软雅黑"/>
                </a:rPr>
                <a:t>李兆岩</a:t>
              </a:r>
              <a:r>
                <a:rPr lang="en-US" altLang="zh-CN" sz="1600" b="1" dirty="0">
                  <a:solidFill>
                    <a:schemeClr val="bg1"/>
                  </a:solidFill>
                  <a:latin typeface="微软雅黑"/>
                  <a:ea typeface="微软雅黑"/>
                  <a:cs typeface="微软雅黑"/>
                </a:rPr>
                <a:t/>
              </a:r>
              <a:br>
                <a:rPr lang="en-US" altLang="zh-CN" sz="1600" b="1" dirty="0">
                  <a:solidFill>
                    <a:schemeClr val="bg1"/>
                  </a:solidFill>
                  <a:latin typeface="微软雅黑"/>
                  <a:ea typeface="微软雅黑"/>
                  <a:cs typeface="微软雅黑"/>
                </a:rPr>
              </a:br>
              <a:r>
                <a:rPr lang="zh-CN" altLang="en-US" sz="1600" b="1" dirty="0">
                  <a:solidFill>
                    <a:schemeClr val="bg1"/>
                  </a:solidFill>
                  <a:latin typeface="微软雅黑"/>
                  <a:ea typeface="微软雅黑"/>
                  <a:cs typeface="微软雅黑"/>
                </a:rPr>
                <a:t>王怀昂</a:t>
              </a:r>
              <a:endParaRPr lang="en-US" altLang="zh-CN" sz="1600" b="1" dirty="0">
                <a:solidFill>
                  <a:schemeClr val="bg1"/>
                </a:solidFill>
                <a:latin typeface="微软雅黑"/>
                <a:ea typeface="微软雅黑"/>
                <a:cs typeface="微软雅黑"/>
              </a:endParaRPr>
            </a:p>
            <a:p>
              <a:pPr lvl="0" algn="ctr" fontAlgn="base">
                <a:spcBef>
                  <a:spcPct val="0"/>
                </a:spcBef>
                <a:spcAft>
                  <a:spcPct val="0"/>
                </a:spcAft>
              </a:pPr>
              <a:r>
                <a:rPr lang="zh-CN" altLang="en-US" sz="1600" b="1" dirty="0" smtClean="0">
                  <a:solidFill>
                    <a:schemeClr val="bg1"/>
                  </a:solidFill>
                  <a:latin typeface="微软雅黑"/>
                  <a:ea typeface="微软雅黑"/>
                  <a:cs typeface="微软雅黑"/>
                </a:rPr>
                <a:t>刘</a:t>
              </a:r>
              <a:r>
                <a:rPr lang="zh-CN" altLang="en-US" sz="1600" b="1" dirty="0">
                  <a:solidFill>
                    <a:schemeClr val="bg1"/>
                  </a:solidFill>
                  <a:latin typeface="微软雅黑"/>
                  <a:ea typeface="微软雅黑"/>
                  <a:cs typeface="微软雅黑"/>
                </a:rPr>
                <a:t>传</a:t>
              </a:r>
              <a:r>
                <a:rPr lang="zh-CN" altLang="en-US" sz="1600" b="1" dirty="0" smtClean="0">
                  <a:solidFill>
                    <a:schemeClr val="bg1"/>
                  </a:solidFill>
                  <a:latin typeface="微软雅黑"/>
                  <a:ea typeface="微软雅黑"/>
                  <a:cs typeface="微软雅黑"/>
                </a:rPr>
                <a:t>龙</a:t>
              </a:r>
              <a:endParaRPr lang="en-US" altLang="zh-CN" sz="1600" b="1" dirty="0" smtClean="0">
                <a:solidFill>
                  <a:schemeClr val="bg1"/>
                </a:solidFill>
                <a:latin typeface="微软雅黑"/>
                <a:ea typeface="微软雅黑"/>
                <a:cs typeface="微软雅黑"/>
              </a:endParaRPr>
            </a:p>
            <a:p>
              <a:pPr lvl="0" algn="ctr" fontAlgn="base">
                <a:spcBef>
                  <a:spcPct val="0"/>
                </a:spcBef>
                <a:spcAft>
                  <a:spcPct val="0"/>
                </a:spcAft>
              </a:pPr>
              <a:r>
                <a:rPr lang="zh-CN" altLang="en-US" sz="1600" b="1" dirty="0" smtClean="0">
                  <a:solidFill>
                    <a:schemeClr val="bg1"/>
                  </a:solidFill>
                  <a:latin typeface="微软雅黑"/>
                  <a:ea typeface="微软雅黑"/>
                  <a:cs typeface="微软雅黑"/>
                </a:rPr>
                <a:t>韩廷啸</a:t>
              </a:r>
              <a:endParaRPr lang="en-US" altLang="zh-CN" sz="1600" b="1" dirty="0">
                <a:solidFill>
                  <a:schemeClr val="bg1"/>
                </a:solidFill>
                <a:latin typeface="微软雅黑"/>
                <a:ea typeface="微软雅黑"/>
                <a:cs typeface="微软雅黑"/>
              </a:endParaRPr>
            </a:p>
          </p:txBody>
        </p:sp>
        <p:sp>
          <p:nvSpPr>
            <p:cNvPr id="36" name="Text Box 15"/>
            <p:cNvSpPr txBox="1">
              <a:spLocks noChangeArrowheads="1"/>
            </p:cNvSpPr>
            <p:nvPr/>
          </p:nvSpPr>
          <p:spPr bwMode="auto">
            <a:xfrm>
              <a:off x="7425229" y="4131098"/>
              <a:ext cx="1242000" cy="1809535"/>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微软雅黑"/>
                  <a:ea typeface="微软雅黑"/>
                  <a:cs typeface="微软雅黑"/>
                </a:rPr>
                <a:t>UI</a:t>
              </a:r>
              <a:r>
                <a:rPr kumimoji="0" lang="zh-CN" altLang="en-US" sz="1600" b="1" i="0" u="none" strike="noStrike" cap="none" normalizeH="0" baseline="0" dirty="0" smtClean="0">
                  <a:ln>
                    <a:noFill/>
                  </a:ln>
                  <a:solidFill>
                    <a:schemeClr val="bg1"/>
                  </a:solidFill>
                  <a:effectLst/>
                  <a:latin typeface="微软雅黑"/>
                  <a:ea typeface="微软雅黑"/>
                  <a:cs typeface="微软雅黑"/>
                </a:rPr>
                <a:t>设计组</a:t>
              </a:r>
              <a:endParaRPr kumimoji="0" lang="en-US" altLang="zh-CN" sz="1600" b="1" i="0" u="none" strike="noStrike" cap="none" normalizeH="0" baseline="0" dirty="0" smtClean="0">
                <a:ln>
                  <a:noFill/>
                </a:ln>
                <a:solidFill>
                  <a:schemeClr val="bg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600" b="1" dirty="0" smtClean="0">
                  <a:solidFill>
                    <a:schemeClr val="bg1"/>
                  </a:solidFill>
                  <a:latin typeface="微软雅黑"/>
                  <a:ea typeface="微软雅黑"/>
                  <a:cs typeface="微软雅黑"/>
                </a:rPr>
                <a:t>贾熠端</a:t>
              </a:r>
              <a:endParaRPr lang="en-US" altLang="zh-CN" sz="1600" b="1" dirty="0" smtClean="0">
                <a:solidFill>
                  <a:schemeClr val="bg1"/>
                </a:solidFill>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微软雅黑"/>
                  <a:ea typeface="微软雅黑"/>
                  <a:cs typeface="微软雅黑"/>
                </a:rPr>
                <a:t>崔江涛</a:t>
              </a:r>
              <a:endParaRPr kumimoji="0" lang="en-US" altLang="zh-CN" sz="1600" b="1" i="0" u="none" strike="noStrike" cap="none" normalizeH="0" baseline="0" dirty="0" smtClean="0">
                <a:ln>
                  <a:noFill/>
                </a:ln>
                <a:solidFill>
                  <a:schemeClr val="bg1"/>
                </a:solidFill>
                <a:effectLst/>
                <a:latin typeface="微软雅黑"/>
                <a:ea typeface="微软雅黑"/>
                <a:cs typeface="微软雅黑"/>
              </a:endParaRPr>
            </a:p>
          </p:txBody>
        </p:sp>
        <p:sp>
          <p:nvSpPr>
            <p:cNvPr id="37" name="Line 7"/>
            <p:cNvSpPr>
              <a:spLocks noChangeShapeType="1"/>
            </p:cNvSpPr>
            <p:nvPr/>
          </p:nvSpPr>
          <p:spPr bwMode="auto">
            <a:xfrm>
              <a:off x="5282551" y="3600597"/>
              <a:ext cx="0" cy="536768"/>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Line 7"/>
            <p:cNvSpPr>
              <a:spLocks noChangeShapeType="1"/>
            </p:cNvSpPr>
            <p:nvPr/>
          </p:nvSpPr>
          <p:spPr bwMode="auto">
            <a:xfrm>
              <a:off x="6663719" y="3600597"/>
              <a:ext cx="0" cy="532000"/>
            </a:xfrm>
            <a:prstGeom prst="line">
              <a:avLst/>
            </a:prstGeom>
            <a:noFill/>
            <a:ln w="25400">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5" name="Text Box 21"/>
          <p:cNvSpPr txBox="1">
            <a:spLocks noChangeArrowheads="1"/>
          </p:cNvSpPr>
          <p:nvPr/>
        </p:nvSpPr>
        <p:spPr bwMode="auto">
          <a:xfrm>
            <a:off x="602739" y="1678894"/>
            <a:ext cx="1636560" cy="1217753"/>
          </a:xfrm>
          <a:prstGeom prst="rect">
            <a:avLst/>
          </a:prstGeom>
          <a:solidFill>
            <a:srgbClr val="C0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sz="1600" b="1" dirty="0" smtClean="0">
                <a:solidFill>
                  <a:schemeClr val="bg1"/>
                </a:solidFill>
                <a:latin typeface="微软雅黑"/>
                <a:ea typeface="微软雅黑"/>
                <a:cs typeface="微软雅黑"/>
              </a:rPr>
              <a:t>甲方项目团队：何艳菲、童程成</a:t>
            </a:r>
            <a:r>
              <a:rPr lang="zh-CN" altLang="en-US" sz="1600" b="1" smtClean="0">
                <a:solidFill>
                  <a:schemeClr val="bg1"/>
                </a:solidFill>
                <a:latin typeface="微软雅黑"/>
                <a:ea typeface="微软雅黑"/>
                <a:cs typeface="微软雅黑"/>
              </a:rPr>
              <a:t>、</a:t>
            </a:r>
            <a:r>
              <a:rPr lang="zh-CN" altLang="en-US" sz="1600" b="1" smtClean="0">
                <a:solidFill>
                  <a:schemeClr val="bg1"/>
                </a:solidFill>
                <a:latin typeface="微软雅黑"/>
                <a:ea typeface="微软雅黑"/>
                <a:cs typeface="微软雅黑"/>
              </a:rPr>
              <a:t>洪晓宇</a:t>
            </a:r>
            <a:endParaRPr lang="en-US" altLang="zh-CN" sz="1600"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36410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300" smtClean="0"/>
              <a:t>项目整体开发计划</a:t>
            </a:r>
            <a:endParaRPr lang="zh-CN" altLang="en-US" sz="2300" dirty="0"/>
          </a:p>
        </p:txBody>
      </p:sp>
      <p:sp>
        <p:nvSpPr>
          <p:cNvPr id="69" name="AutoShape 17"/>
          <p:cNvSpPr>
            <a:spLocks noChangeArrowheads="1"/>
          </p:cNvSpPr>
          <p:nvPr/>
        </p:nvSpPr>
        <p:spPr bwMode="auto">
          <a:xfrm>
            <a:off x="232059" y="6146988"/>
            <a:ext cx="843811" cy="270280"/>
          </a:xfrm>
          <a:prstGeom prst="homePlate">
            <a:avLst>
              <a:gd name="adj" fmla="val 0"/>
            </a:avLst>
          </a:prstGeom>
          <a:solidFill>
            <a:srgbClr val="C00000"/>
          </a:solidFill>
          <a:ln w="12700" cap="rnd" algn="ctr">
            <a:solidFill>
              <a:srgbClr val="C00000"/>
            </a:solidFill>
            <a:miter lim="800000"/>
          </a:ln>
          <a:effectLst/>
          <a:extLst/>
        </p:spPr>
        <p:txBody>
          <a:bodyPr lIns="27000" rIns="35100" anchor="ctr" anchorCtr="0"/>
          <a:lstStyle/>
          <a:p>
            <a:pPr marL="0" marR="0" lvl="0" indent="0" algn="ctr" defTabSz="571519" rtl="0" eaLnBrk="1" fontAlgn="base" latinLnBrk="0" hangingPunct="1">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项目管理</a:t>
            </a:r>
            <a:endParaRPr kumimoji="0" lang="zh-CN" altLang="en-US" sz="11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AutoShape 19"/>
          <p:cNvSpPr>
            <a:spLocks noChangeArrowheads="1"/>
          </p:cNvSpPr>
          <p:nvPr/>
        </p:nvSpPr>
        <p:spPr bwMode="auto">
          <a:xfrm>
            <a:off x="216858" y="1979344"/>
            <a:ext cx="859012" cy="1344908"/>
          </a:xfrm>
          <a:prstGeom prst="homePlate">
            <a:avLst>
              <a:gd name="adj" fmla="val 0"/>
            </a:avLst>
          </a:prstGeom>
          <a:solidFill>
            <a:srgbClr val="C00000"/>
          </a:solidFill>
          <a:ln w="12700" cap="rnd" algn="ctr">
            <a:solidFill>
              <a:srgbClr val="C00000"/>
            </a:solidFill>
            <a:miter lim="800000"/>
          </a:ln>
          <a:effectLst/>
          <a:extLst/>
        </p:spPr>
        <p:txBody>
          <a:bodyPr lIns="27000" rIns="35100" anchor="ctr" anchorCtr="0"/>
          <a:lstStyle/>
          <a:p>
            <a:pPr marL="0" marR="0" lvl="0" indent="0" algn="ctr" defTabSz="571519" rtl="0" eaLnBrk="1" fontAlgn="base" latinLnBrk="0" hangingPunct="1">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产业发展</a:t>
            </a:r>
            <a:endParaRPr kumimoji="0" lang="zh-CN" altLang="en-US" sz="11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Line 89"/>
          <p:cNvSpPr>
            <a:spLocks noChangeShapeType="1"/>
          </p:cNvSpPr>
          <p:nvPr/>
        </p:nvSpPr>
        <p:spPr bwMode="auto">
          <a:xfrm>
            <a:off x="8662361" y="2002493"/>
            <a:ext cx="0" cy="4428000"/>
          </a:xfrm>
          <a:prstGeom prst="line">
            <a:avLst/>
          </a:prstGeom>
          <a:noFill/>
          <a:ln w="19050">
            <a:solidFill>
              <a:srgbClr val="B2B2B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68616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81" name="AutoShape 95"/>
          <p:cNvSpPr>
            <a:spLocks noChangeArrowheads="1"/>
          </p:cNvSpPr>
          <p:nvPr/>
        </p:nvSpPr>
        <p:spPr bwMode="auto">
          <a:xfrm>
            <a:off x="232059" y="4757774"/>
            <a:ext cx="843811" cy="1344908"/>
          </a:xfrm>
          <a:prstGeom prst="homePlate">
            <a:avLst>
              <a:gd name="adj" fmla="val 0"/>
            </a:avLst>
          </a:prstGeom>
          <a:solidFill>
            <a:srgbClr val="C00000"/>
          </a:solidFill>
          <a:ln w="12700" cap="rnd" algn="ctr">
            <a:solidFill>
              <a:srgbClr val="C00000"/>
            </a:solidFill>
            <a:miter lim="800000"/>
          </a:ln>
          <a:effectLst/>
          <a:extLst/>
        </p:spPr>
        <p:txBody>
          <a:bodyPr lIns="27000" rIns="35100" anchor="ctr" anchorCtr="0"/>
          <a:lstStyle/>
          <a:p>
            <a:pPr marL="0" marR="0" lvl="0" indent="0" algn="ctr" defTabSz="571519"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运营管控</a:t>
            </a:r>
            <a:endParaRPr kumimoji="0" lang="en-US" altLang="zh-CN" sz="1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 name="AutoShape 19"/>
          <p:cNvSpPr>
            <a:spLocks noChangeArrowheads="1"/>
          </p:cNvSpPr>
          <p:nvPr/>
        </p:nvSpPr>
        <p:spPr bwMode="auto">
          <a:xfrm>
            <a:off x="216858" y="3368559"/>
            <a:ext cx="859012" cy="1344908"/>
          </a:xfrm>
          <a:prstGeom prst="homePlate">
            <a:avLst>
              <a:gd name="adj" fmla="val 0"/>
            </a:avLst>
          </a:prstGeom>
          <a:solidFill>
            <a:srgbClr val="C00000"/>
          </a:solidFill>
          <a:ln w="12700" cap="rnd" algn="ctr">
            <a:solidFill>
              <a:srgbClr val="C00000"/>
            </a:solidFill>
            <a:miter lim="800000"/>
          </a:ln>
          <a:effectLst/>
          <a:extLst/>
        </p:spPr>
        <p:txBody>
          <a:bodyPr lIns="27000" rIns="35100" anchor="ctr" anchorCtr="0"/>
          <a:lstStyle/>
          <a:p>
            <a:pPr marL="0" marR="0" lvl="0" indent="0" algn="ctr" defTabSz="571519" rtl="0" eaLnBrk="1" fontAlgn="base" latinLnBrk="0" hangingPunct="1">
              <a:lnSpc>
                <a:spcPct val="100000"/>
              </a:lnSpc>
              <a:spcBef>
                <a:spcPct val="0"/>
              </a:spcBef>
              <a:spcAft>
                <a:spcPct val="0"/>
              </a:spcAft>
              <a:buClrTx/>
              <a:buSzTx/>
              <a:buFontTx/>
              <a:buNone/>
              <a:tabLst/>
              <a:defRPr/>
            </a:pPr>
            <a:r>
              <a:rPr kumimoji="0" lang="zh-CN" altLang="en-US" sz="11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土地资源</a:t>
            </a:r>
            <a:endParaRPr kumimoji="0" lang="en-US" altLang="zh-CN" sz="11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AutoShape 32"/>
          <p:cNvSpPr>
            <a:spLocks noChangeArrowheads="1"/>
          </p:cNvSpPr>
          <p:nvPr/>
        </p:nvSpPr>
        <p:spPr bwMode="auto">
          <a:xfrm>
            <a:off x="1195414" y="1988853"/>
            <a:ext cx="1665688" cy="354298"/>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业务方案详细设计</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99" name="TextBox 23"/>
          <p:cNvSpPr txBox="1"/>
          <p:nvPr/>
        </p:nvSpPr>
        <p:spPr>
          <a:xfrm>
            <a:off x="7602557" y="6476572"/>
            <a:ext cx="940988" cy="239193"/>
          </a:xfrm>
          <a:prstGeom prst="rect">
            <a:avLst/>
          </a:prstGeom>
          <a:noFill/>
        </p:spPr>
        <p:txBody>
          <a:bodyPr wrap="none" lIns="27000" tIns="27000" rIns="27000" bIns="27000" rtlCol="0">
            <a:spAutoFit/>
          </a:bodyPr>
          <a:lstStyle/>
          <a:p>
            <a:pPr marL="0" marR="0" lvl="0" indent="0" algn="l" defTabSz="686166" rtl="0" eaLnBrk="1" fontAlgn="auto" latinLnBrk="0" hangingPunct="1">
              <a:lnSpc>
                <a:spcPct val="100000"/>
              </a:lnSpc>
              <a:spcBef>
                <a:spcPts val="0"/>
              </a:spcBef>
              <a:spcAft>
                <a:spcPts val="0"/>
              </a:spcAft>
              <a:buClrTx/>
              <a:buSzTx/>
              <a:buFontTx/>
              <a:buNone/>
              <a:tabLst/>
              <a:defRPr/>
            </a:pPr>
            <a:r>
              <a:rPr kumimoji="0" lang="en-US" altLang="zh-CN" sz="12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6.30 </a:t>
            </a:r>
            <a:r>
              <a:rPr kumimoji="0" lang="zh-CN" altLang="en-US" sz="1000" b="0" i="0" u="none" strike="noStrike" kern="0" cap="none" spc="0" normalizeH="0" baseline="0" noProof="0" dirty="0" smtClean="0">
                <a:ln>
                  <a:noFill/>
                </a:ln>
                <a:solidFill>
                  <a:srgbClr val="0C0C0C"/>
                </a:solidFill>
                <a:effectLst/>
                <a:uLnTx/>
                <a:uFillTx/>
                <a:latin typeface="微软雅黑" panose="020B0503020204020204" pitchFamily="34" charset="-122"/>
                <a:ea typeface="微软雅黑" panose="020B0503020204020204" pitchFamily="34" charset="-122"/>
                <a:cs typeface="+mn-cs"/>
              </a:rPr>
              <a:t>总结汇报</a:t>
            </a:r>
            <a:endParaRPr kumimoji="0" lang="en-US" sz="1000" b="0" i="0" u="none" strike="noStrike" kern="0" cap="none" spc="0" normalizeH="0" baseline="0" noProof="0" dirty="0">
              <a:ln>
                <a:noFill/>
              </a:ln>
              <a:solidFill>
                <a:srgbClr val="0C0C0C"/>
              </a:solidFill>
              <a:effectLst/>
              <a:uLnTx/>
              <a:uFillTx/>
              <a:latin typeface="微软雅黑" panose="020B0503020204020204" pitchFamily="34" charset="-122"/>
              <a:ea typeface="微软雅黑" panose="020B0503020204020204" pitchFamily="34" charset="-122"/>
              <a:cs typeface="+mn-cs"/>
            </a:endParaRPr>
          </a:p>
        </p:txBody>
      </p:sp>
      <p:sp>
        <p:nvSpPr>
          <p:cNvPr id="100" name="等腰三角形 46"/>
          <p:cNvSpPr/>
          <p:nvPr/>
        </p:nvSpPr>
        <p:spPr bwMode="auto">
          <a:xfrm>
            <a:off x="8566016" y="6520207"/>
            <a:ext cx="192690" cy="151922"/>
          </a:xfrm>
          <a:prstGeom prst="triangle">
            <a:avLst/>
          </a:prstGeom>
          <a:solidFill>
            <a:srgbClr val="C0000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lvl="0" indent="0" algn="l" defTabSz="686166" rtl="0" eaLnBrk="0" fontAlgn="base" latinLnBrk="0" hangingPunct="0">
              <a:lnSpc>
                <a:spcPct val="80000"/>
              </a:lnSpc>
              <a:spcBef>
                <a:spcPct val="0"/>
              </a:spcBef>
              <a:spcAft>
                <a:spcPct val="0"/>
              </a:spcAft>
              <a:buClrTx/>
              <a:buSzTx/>
              <a:buFontTx/>
              <a:buNone/>
              <a:tabLst/>
              <a:defRPr/>
            </a:pPr>
            <a:endParaRPr kumimoji="0" lang="en-US" sz="2400" b="1" i="0" u="none" strike="noStrike" kern="0" cap="none" spc="0" normalizeH="0" baseline="0" noProof="0" dirty="0">
              <a:ln>
                <a:noFill/>
              </a:ln>
              <a:solidFill>
                <a:srgbClr val="0C0C0C"/>
              </a:solidFill>
              <a:effectLst/>
              <a:uLnTx/>
              <a:uFillTx/>
              <a:latin typeface="微软雅黑" panose="020B0503020204020204" pitchFamily="34" charset="-122"/>
              <a:ea typeface="微软雅黑" panose="020B0503020204020204" pitchFamily="34" charset="-122"/>
              <a:cs typeface="+mn-cs"/>
            </a:endParaRPr>
          </a:p>
        </p:txBody>
      </p:sp>
      <p:cxnSp>
        <p:nvCxnSpPr>
          <p:cNvPr id="130" name="Straight Connector 186"/>
          <p:cNvCxnSpPr/>
          <p:nvPr/>
        </p:nvCxnSpPr>
        <p:spPr>
          <a:xfrm>
            <a:off x="1104364" y="4753882"/>
            <a:ext cx="7507288" cy="0"/>
          </a:xfrm>
          <a:prstGeom prst="line">
            <a:avLst/>
          </a:prstGeom>
        </p:spPr>
        <p:style>
          <a:lnRef idx="1">
            <a:schemeClr val="accent1"/>
          </a:lnRef>
          <a:fillRef idx="0">
            <a:schemeClr val="accent1"/>
          </a:fillRef>
          <a:effectRef idx="0">
            <a:schemeClr val="accent1"/>
          </a:effectRef>
          <a:fontRef idx="minor">
            <a:schemeClr val="tx1"/>
          </a:fontRef>
        </p:style>
      </p:cxnSp>
      <p:sp>
        <p:nvSpPr>
          <p:cNvPr id="131" name="Line 9"/>
          <p:cNvSpPr>
            <a:spLocks noChangeShapeType="1"/>
          </p:cNvSpPr>
          <p:nvPr/>
        </p:nvSpPr>
        <p:spPr bwMode="auto">
          <a:xfrm>
            <a:off x="1121340" y="2001923"/>
            <a:ext cx="0" cy="4428000"/>
          </a:xfrm>
          <a:prstGeom prst="line">
            <a:avLst/>
          </a:prstGeom>
          <a:noFill/>
          <a:ln w="19050">
            <a:solidFill>
              <a:srgbClr val="B2B2B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68616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cxnSp>
        <p:nvCxnSpPr>
          <p:cNvPr id="133" name="Straight Connector 186"/>
          <p:cNvCxnSpPr/>
          <p:nvPr/>
        </p:nvCxnSpPr>
        <p:spPr>
          <a:xfrm>
            <a:off x="1129653" y="6149095"/>
            <a:ext cx="7507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auto">
          <a:xfrm>
            <a:off x="216858" y="6472075"/>
            <a:ext cx="8640000" cy="0"/>
          </a:xfrm>
          <a:prstGeom prst="line">
            <a:avLst/>
          </a:prstGeom>
          <a:solidFill>
            <a:schemeClr val="bg1"/>
          </a:solidFill>
          <a:ln w="19050" cap="flat" cmpd="sng" algn="ctr">
            <a:solidFill>
              <a:schemeClr val="accent3">
                <a:lumMod val="75000"/>
              </a:schemeClr>
            </a:solidFill>
            <a:prstDash val="solid"/>
            <a:round/>
            <a:headEnd type="none" w="med" len="med"/>
            <a:tailEnd type="none" w="med" len="med"/>
          </a:ln>
          <a:effectLst/>
        </p:spPr>
      </p:cxnSp>
      <p:sp>
        <p:nvSpPr>
          <p:cNvPr id="135" name="AutoShape 28"/>
          <p:cNvSpPr>
            <a:spLocks noChangeArrowheads="1"/>
          </p:cNvSpPr>
          <p:nvPr/>
        </p:nvSpPr>
        <p:spPr bwMode="auto">
          <a:xfrm>
            <a:off x="1155074" y="6184795"/>
            <a:ext cx="7470990" cy="197762"/>
          </a:xfrm>
          <a:prstGeom prst="homePlate">
            <a:avLst>
              <a:gd name="adj" fmla="val 46703"/>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9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项目计划管理</a:t>
            </a:r>
            <a:r>
              <a:rPr kumimoji="1" lang="zh-CN" altLang="en-US" sz="9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、变革</a:t>
            </a:r>
            <a:r>
              <a:rPr kumimoji="1" lang="zh-CN" altLang="en-US" sz="9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管理、问题管理、风险管理及质量管理</a:t>
            </a:r>
            <a:endParaRPr kumimoji="1" lang="zh-CN" altLang="en-US" sz="9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cxnSp>
        <p:nvCxnSpPr>
          <p:cNvPr id="139" name="Straight Connector 186"/>
          <p:cNvCxnSpPr/>
          <p:nvPr/>
        </p:nvCxnSpPr>
        <p:spPr>
          <a:xfrm>
            <a:off x="1121340" y="3349994"/>
            <a:ext cx="7507288"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AutoShape 32"/>
          <p:cNvSpPr>
            <a:spLocks noChangeArrowheads="1"/>
          </p:cNvSpPr>
          <p:nvPr/>
        </p:nvSpPr>
        <p:spPr bwMode="auto">
          <a:xfrm>
            <a:off x="2999403" y="2874967"/>
            <a:ext cx="2229822" cy="360000"/>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数据源系统改造</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44" name="AutoShape 32"/>
          <p:cNvSpPr>
            <a:spLocks noChangeArrowheads="1"/>
          </p:cNvSpPr>
          <p:nvPr/>
        </p:nvSpPr>
        <p:spPr bwMode="auto">
          <a:xfrm>
            <a:off x="4048125" y="2186029"/>
            <a:ext cx="3794389"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展示界面开发</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45" name="AutoShape 32"/>
          <p:cNvSpPr>
            <a:spLocks noChangeArrowheads="1"/>
          </p:cNvSpPr>
          <p:nvPr/>
        </p:nvSpPr>
        <p:spPr bwMode="auto">
          <a:xfrm>
            <a:off x="2999403" y="2178625"/>
            <a:ext cx="1029672"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数据采集及处理</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46" name="AutoShape 32"/>
          <p:cNvSpPr>
            <a:spLocks noChangeArrowheads="1"/>
          </p:cNvSpPr>
          <p:nvPr/>
        </p:nvSpPr>
        <p:spPr bwMode="auto">
          <a:xfrm>
            <a:off x="7924546" y="2178625"/>
            <a:ext cx="447929"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验证</a:t>
            </a:r>
            <a:endParaRPr kumimoji="1" lang="en-US" altLang="zh-CN"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测试</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47" name="AutoShape 32"/>
          <p:cNvSpPr>
            <a:spLocks noChangeArrowheads="1"/>
          </p:cNvSpPr>
          <p:nvPr/>
        </p:nvSpPr>
        <p:spPr bwMode="auto">
          <a:xfrm>
            <a:off x="8075270" y="3031599"/>
            <a:ext cx="490746" cy="237137"/>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7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培训</a:t>
            </a:r>
            <a:endParaRPr kumimoji="1" lang="zh-CN" altLang="en-US" sz="7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48" name="AutoShape 32"/>
          <p:cNvSpPr>
            <a:spLocks noChangeArrowheads="1"/>
          </p:cNvSpPr>
          <p:nvPr/>
        </p:nvSpPr>
        <p:spPr bwMode="auto">
          <a:xfrm>
            <a:off x="8372475" y="2178625"/>
            <a:ext cx="281817"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上线</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cxnSp>
        <p:nvCxnSpPr>
          <p:cNvPr id="149" name="肘形连接符 148"/>
          <p:cNvCxnSpPr>
            <a:stCxn id="88" idx="2"/>
            <a:endCxn id="143" idx="1"/>
          </p:cNvCxnSpPr>
          <p:nvPr/>
        </p:nvCxnSpPr>
        <p:spPr>
          <a:xfrm rot="16200000" flipH="1">
            <a:off x="2142610" y="2198174"/>
            <a:ext cx="711816" cy="1001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肘形连接符 150"/>
          <p:cNvCxnSpPr>
            <a:endCxn id="147" idx="1"/>
          </p:cNvCxnSpPr>
          <p:nvPr/>
        </p:nvCxnSpPr>
        <p:spPr>
          <a:xfrm>
            <a:off x="7526357" y="2733116"/>
            <a:ext cx="548913" cy="417052"/>
          </a:xfrm>
          <a:prstGeom prst="bentConnector3">
            <a:avLst>
              <a:gd name="adj1" fmla="val 1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33"/>
          <p:cNvCxnSpPr/>
          <p:nvPr/>
        </p:nvCxnSpPr>
        <p:spPr bwMode="auto">
          <a:xfrm>
            <a:off x="216858" y="1901828"/>
            <a:ext cx="8640000" cy="0"/>
          </a:xfrm>
          <a:prstGeom prst="line">
            <a:avLst/>
          </a:prstGeom>
          <a:solidFill>
            <a:schemeClr val="bg1"/>
          </a:solidFill>
          <a:ln w="19050" cap="flat" cmpd="sng" algn="ctr">
            <a:solidFill>
              <a:schemeClr val="accent3">
                <a:lumMod val="75000"/>
              </a:schemeClr>
            </a:solidFill>
            <a:prstDash val="solid"/>
            <a:round/>
            <a:headEnd type="none" w="med" len="med"/>
            <a:tailEnd type="none" w="med" len="med"/>
          </a:ln>
          <a:effectLst/>
        </p:spPr>
      </p:cxnSp>
      <p:sp>
        <p:nvSpPr>
          <p:cNvPr id="153" name="矩形 152"/>
          <p:cNvSpPr/>
          <p:nvPr/>
        </p:nvSpPr>
        <p:spPr>
          <a:xfrm>
            <a:off x="216858" y="1014003"/>
            <a:ext cx="8615436" cy="307777"/>
          </a:xfrm>
          <a:prstGeom prst="rect">
            <a:avLst/>
          </a:prstGeom>
        </p:spPr>
        <p:txBody>
          <a:bodyPr wrap="square">
            <a:spAutoFit/>
          </a:bodyPr>
          <a:lstStyle/>
          <a:p>
            <a:pPr marL="285750" marR="0" lvl="0" indent="-285750" algn="l" defTabSz="914400" rtl="0" eaLnBrk="1" fontAlgn="auto" latinLnBrk="0" hangingPunct="1">
              <a:spcBef>
                <a:spcPts val="600"/>
              </a:spcBef>
              <a:spcAft>
                <a:spcPts val="600"/>
              </a:spcAft>
              <a:buClrTx/>
              <a:buSzTx/>
              <a:buFont typeface="Arial" panose="020B0604020202020204" pitchFamily="34" charset="0"/>
              <a:buChar char="•"/>
              <a:tabLst/>
              <a:defRPr/>
            </a:pPr>
            <a:r>
              <a:rPr lang="en-US" altLang="zh-CN" sz="1400" dirty="0" smtClean="0">
                <a:solidFill>
                  <a:srgbClr val="000000"/>
                </a:solidFill>
                <a:latin typeface="微软雅黑" pitchFamily="34" charset="-122"/>
                <a:ea typeface="微软雅黑" pitchFamily="34" charset="-122"/>
              </a:rPr>
              <a:t>5</a:t>
            </a:r>
            <a:r>
              <a:rPr lang="zh-CN" altLang="en-US" sz="1400" dirty="0" smtClean="0">
                <a:solidFill>
                  <a:srgbClr val="000000"/>
                </a:solidFill>
                <a:latin typeface="微软雅黑" pitchFamily="34" charset="-122"/>
                <a:ea typeface="微软雅黑" pitchFamily="34" charset="-122"/>
              </a:rPr>
              <a:t>月</a:t>
            </a:r>
            <a:r>
              <a:rPr lang="en-US" altLang="zh-CN" sz="1400" dirty="0" smtClean="0">
                <a:solidFill>
                  <a:srgbClr val="000000"/>
                </a:solidFill>
                <a:latin typeface="微软雅黑" pitchFamily="34" charset="-122"/>
                <a:ea typeface="微软雅黑" pitchFamily="34" charset="-122"/>
              </a:rPr>
              <a:t>14</a:t>
            </a:r>
            <a:r>
              <a:rPr lang="zh-CN" altLang="en-US" sz="1400" dirty="0" smtClean="0">
                <a:solidFill>
                  <a:srgbClr val="000000"/>
                </a:solidFill>
                <a:latin typeface="微软雅黑" pitchFamily="34" charset="-122"/>
                <a:ea typeface="微软雅黑" pitchFamily="34" charset="-122"/>
              </a:rPr>
              <a:t>日进入开发阶段，</a:t>
            </a:r>
            <a:r>
              <a:rPr lang="en-US" altLang="zh-CN" sz="1400" dirty="0" smtClean="0">
                <a:solidFill>
                  <a:srgbClr val="000000"/>
                </a:solidFill>
                <a:latin typeface="微软雅黑" pitchFamily="34" charset="-122"/>
                <a:ea typeface="微软雅黑" pitchFamily="34" charset="-122"/>
              </a:rPr>
              <a:t>6</a:t>
            </a:r>
            <a:r>
              <a:rPr lang="zh-CN" altLang="en-US" sz="1400" dirty="0" smtClean="0">
                <a:solidFill>
                  <a:srgbClr val="000000"/>
                </a:solidFill>
                <a:latin typeface="微软雅黑" pitchFamily="34" charset="-122"/>
                <a:ea typeface="微软雅黑" pitchFamily="34" charset="-122"/>
              </a:rPr>
              <a:t>月</a:t>
            </a:r>
            <a:r>
              <a:rPr lang="en-US" altLang="zh-CN" sz="1400" dirty="0" smtClean="0">
                <a:solidFill>
                  <a:srgbClr val="000000"/>
                </a:solidFill>
                <a:latin typeface="微软雅黑" pitchFamily="34" charset="-122"/>
                <a:ea typeface="微软雅黑" pitchFamily="34" charset="-122"/>
              </a:rPr>
              <a:t>17</a:t>
            </a:r>
            <a:r>
              <a:rPr lang="zh-CN" altLang="en-US" sz="1400" dirty="0" smtClean="0">
                <a:solidFill>
                  <a:srgbClr val="000000"/>
                </a:solidFill>
                <a:latin typeface="微软雅黑" pitchFamily="34" charset="-122"/>
                <a:ea typeface="微软雅黑" pitchFamily="34" charset="-122"/>
              </a:rPr>
              <a:t>日进入测试阶段，</a:t>
            </a:r>
            <a:r>
              <a:rPr lang="en-US" altLang="zh-CN" sz="1400" dirty="0" smtClean="0">
                <a:solidFill>
                  <a:srgbClr val="000000"/>
                </a:solidFill>
                <a:latin typeface="微软雅黑" pitchFamily="34" charset="-122"/>
                <a:ea typeface="微软雅黑" pitchFamily="34" charset="-122"/>
              </a:rPr>
              <a:t>6</a:t>
            </a:r>
            <a:r>
              <a:rPr lang="zh-CN" altLang="en-US" sz="1400" dirty="0" smtClean="0">
                <a:solidFill>
                  <a:srgbClr val="000000"/>
                </a:solidFill>
                <a:latin typeface="微软雅黑" pitchFamily="34" charset="-122"/>
                <a:ea typeface="微软雅黑" pitchFamily="34" charset="-122"/>
              </a:rPr>
              <a:t>月</a:t>
            </a:r>
            <a:r>
              <a:rPr lang="en-US" altLang="zh-CN" sz="1400" dirty="0" smtClean="0">
                <a:solidFill>
                  <a:srgbClr val="000000"/>
                </a:solidFill>
                <a:latin typeface="微软雅黑" pitchFamily="34" charset="-122"/>
                <a:ea typeface="微软雅黑" pitchFamily="34" charset="-122"/>
              </a:rPr>
              <a:t>30</a:t>
            </a:r>
            <a:r>
              <a:rPr lang="zh-CN" altLang="en-US" sz="1400" dirty="0" smtClean="0">
                <a:solidFill>
                  <a:srgbClr val="000000"/>
                </a:solidFill>
                <a:latin typeface="微软雅黑" pitchFamily="34" charset="-122"/>
                <a:ea typeface="微软雅黑" pitchFamily="34" charset="-122"/>
              </a:rPr>
              <a:t>日完成上线。</a:t>
            </a:r>
            <a:endParaRPr kumimoji="0" lang="zh-CN" altLang="en-US" sz="1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cxnSp>
        <p:nvCxnSpPr>
          <p:cNvPr id="157" name="肘形连接符 156"/>
          <p:cNvCxnSpPr>
            <a:stCxn id="88" idx="2"/>
            <a:endCxn id="145" idx="1"/>
          </p:cNvCxnSpPr>
          <p:nvPr/>
        </p:nvCxnSpPr>
        <p:spPr>
          <a:xfrm rot="16200000" flipH="1">
            <a:off x="2444010" y="1896774"/>
            <a:ext cx="109017" cy="1001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Line 13"/>
          <p:cNvSpPr>
            <a:spLocks noChangeShapeType="1"/>
          </p:cNvSpPr>
          <p:nvPr/>
        </p:nvSpPr>
        <p:spPr bwMode="auto">
          <a:xfrm>
            <a:off x="5235381" y="1954557"/>
            <a:ext cx="0" cy="4428000"/>
          </a:xfrm>
          <a:prstGeom prst="line">
            <a:avLst/>
          </a:prstGeom>
          <a:noFill/>
          <a:ln w="19050">
            <a:solidFill>
              <a:srgbClr val="B2B2B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68616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71" name="AutoShape 32"/>
          <p:cNvSpPr>
            <a:spLocks noChangeArrowheads="1"/>
          </p:cNvSpPr>
          <p:nvPr/>
        </p:nvSpPr>
        <p:spPr bwMode="auto">
          <a:xfrm>
            <a:off x="1195413" y="3398553"/>
            <a:ext cx="1665689" cy="354298"/>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业务方案详细设计</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73" name="AutoShape 32"/>
          <p:cNvSpPr>
            <a:spLocks noChangeArrowheads="1"/>
          </p:cNvSpPr>
          <p:nvPr/>
        </p:nvSpPr>
        <p:spPr bwMode="auto">
          <a:xfrm>
            <a:off x="2999403" y="4260593"/>
            <a:ext cx="2229822" cy="360000"/>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数据源系统改造</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74" name="AutoShape 32"/>
          <p:cNvSpPr>
            <a:spLocks noChangeArrowheads="1"/>
          </p:cNvSpPr>
          <p:nvPr/>
        </p:nvSpPr>
        <p:spPr bwMode="auto">
          <a:xfrm>
            <a:off x="4048125" y="3595729"/>
            <a:ext cx="3794389"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展示界面开发</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75" name="AutoShape 32"/>
          <p:cNvSpPr>
            <a:spLocks noChangeArrowheads="1"/>
          </p:cNvSpPr>
          <p:nvPr/>
        </p:nvSpPr>
        <p:spPr bwMode="auto">
          <a:xfrm>
            <a:off x="2999402" y="3588325"/>
            <a:ext cx="1029674"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数据采集及处理</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77" name="AutoShape 32"/>
          <p:cNvSpPr>
            <a:spLocks noChangeArrowheads="1"/>
          </p:cNvSpPr>
          <p:nvPr/>
        </p:nvSpPr>
        <p:spPr bwMode="auto">
          <a:xfrm>
            <a:off x="8075270" y="4441299"/>
            <a:ext cx="490746" cy="237137"/>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7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培训</a:t>
            </a:r>
            <a:endParaRPr kumimoji="1" lang="zh-CN" altLang="en-US" sz="7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78" name="AutoShape 32"/>
          <p:cNvSpPr>
            <a:spLocks noChangeArrowheads="1"/>
          </p:cNvSpPr>
          <p:nvPr/>
        </p:nvSpPr>
        <p:spPr bwMode="auto">
          <a:xfrm>
            <a:off x="8372475" y="3588325"/>
            <a:ext cx="281817"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上线</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cxnSp>
        <p:nvCxnSpPr>
          <p:cNvPr id="179" name="肘形连接符 178"/>
          <p:cNvCxnSpPr>
            <a:stCxn id="171" idx="2"/>
            <a:endCxn id="173" idx="1"/>
          </p:cNvCxnSpPr>
          <p:nvPr/>
        </p:nvCxnSpPr>
        <p:spPr>
          <a:xfrm rot="16200000" flipH="1">
            <a:off x="2154647" y="3595837"/>
            <a:ext cx="687742" cy="1001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endCxn id="177" idx="1"/>
          </p:cNvCxnSpPr>
          <p:nvPr/>
        </p:nvCxnSpPr>
        <p:spPr>
          <a:xfrm rot="16200000" flipH="1">
            <a:off x="7768336" y="4252934"/>
            <a:ext cx="463144" cy="1507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肘形连接符 181"/>
          <p:cNvCxnSpPr>
            <a:stCxn id="171" idx="2"/>
            <a:endCxn id="175" idx="1"/>
          </p:cNvCxnSpPr>
          <p:nvPr/>
        </p:nvCxnSpPr>
        <p:spPr>
          <a:xfrm rot="16200000" flipH="1">
            <a:off x="2444010" y="3306475"/>
            <a:ext cx="109017" cy="1001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6"/>
          <p:cNvCxnSpPr/>
          <p:nvPr/>
        </p:nvCxnSpPr>
        <p:spPr>
          <a:xfrm>
            <a:off x="1121340" y="4759694"/>
            <a:ext cx="7507288"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AutoShape 32"/>
          <p:cNvSpPr>
            <a:spLocks noChangeArrowheads="1"/>
          </p:cNvSpPr>
          <p:nvPr/>
        </p:nvSpPr>
        <p:spPr bwMode="auto">
          <a:xfrm>
            <a:off x="1195414" y="4808253"/>
            <a:ext cx="1665688" cy="354298"/>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业务方案详细设计</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87" name="AutoShape 32"/>
          <p:cNvSpPr>
            <a:spLocks noChangeArrowheads="1"/>
          </p:cNvSpPr>
          <p:nvPr/>
        </p:nvSpPr>
        <p:spPr bwMode="auto">
          <a:xfrm>
            <a:off x="2999403" y="5698868"/>
            <a:ext cx="2229822" cy="360000"/>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数据源系统改造</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88" name="AutoShape 32"/>
          <p:cNvSpPr>
            <a:spLocks noChangeArrowheads="1"/>
          </p:cNvSpPr>
          <p:nvPr/>
        </p:nvSpPr>
        <p:spPr bwMode="auto">
          <a:xfrm>
            <a:off x="4048125" y="5005429"/>
            <a:ext cx="3794388"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展示界面开发</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89" name="AutoShape 32"/>
          <p:cNvSpPr>
            <a:spLocks noChangeArrowheads="1"/>
          </p:cNvSpPr>
          <p:nvPr/>
        </p:nvSpPr>
        <p:spPr bwMode="auto">
          <a:xfrm>
            <a:off x="2999402" y="4998025"/>
            <a:ext cx="1029673"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数据采集及处理</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90" name="AutoShape 32"/>
          <p:cNvSpPr>
            <a:spLocks noChangeArrowheads="1"/>
          </p:cNvSpPr>
          <p:nvPr/>
        </p:nvSpPr>
        <p:spPr bwMode="auto">
          <a:xfrm>
            <a:off x="7909008" y="4998025"/>
            <a:ext cx="463467"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验证</a:t>
            </a:r>
            <a:endParaRPr kumimoji="1" lang="en-US" altLang="zh-CN"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测试</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91" name="AutoShape 32"/>
          <p:cNvSpPr>
            <a:spLocks noChangeArrowheads="1"/>
          </p:cNvSpPr>
          <p:nvPr/>
        </p:nvSpPr>
        <p:spPr bwMode="auto">
          <a:xfrm>
            <a:off x="8075270" y="5850999"/>
            <a:ext cx="490746" cy="237137"/>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7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培训</a:t>
            </a:r>
            <a:endParaRPr kumimoji="1" lang="zh-CN" altLang="en-US" sz="7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192" name="AutoShape 32"/>
          <p:cNvSpPr>
            <a:spLocks noChangeArrowheads="1"/>
          </p:cNvSpPr>
          <p:nvPr/>
        </p:nvSpPr>
        <p:spPr bwMode="auto">
          <a:xfrm>
            <a:off x="8372475" y="4998025"/>
            <a:ext cx="281817"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上线</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cxnSp>
        <p:nvCxnSpPr>
          <p:cNvPr id="193" name="肘形连接符 192"/>
          <p:cNvCxnSpPr>
            <a:stCxn id="185" idx="2"/>
            <a:endCxn id="187" idx="1"/>
          </p:cNvCxnSpPr>
          <p:nvPr/>
        </p:nvCxnSpPr>
        <p:spPr>
          <a:xfrm rot="16200000" flipH="1">
            <a:off x="2140360" y="5019824"/>
            <a:ext cx="716317" cy="1001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肘形连接符 194"/>
          <p:cNvCxnSpPr>
            <a:endCxn id="191" idx="1"/>
          </p:cNvCxnSpPr>
          <p:nvPr/>
        </p:nvCxnSpPr>
        <p:spPr>
          <a:xfrm rot="16200000" flipH="1">
            <a:off x="7787678" y="5681976"/>
            <a:ext cx="424458" cy="1507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肘形连接符 195"/>
          <p:cNvCxnSpPr>
            <a:stCxn id="185" idx="2"/>
            <a:endCxn id="189" idx="1"/>
          </p:cNvCxnSpPr>
          <p:nvPr/>
        </p:nvCxnSpPr>
        <p:spPr>
          <a:xfrm rot="16200000" flipH="1">
            <a:off x="2444010" y="4716175"/>
            <a:ext cx="109017" cy="1001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Line 13"/>
          <p:cNvSpPr>
            <a:spLocks noChangeShapeType="1"/>
          </p:cNvSpPr>
          <p:nvPr/>
        </p:nvSpPr>
        <p:spPr bwMode="auto">
          <a:xfrm>
            <a:off x="7879320" y="1979743"/>
            <a:ext cx="0" cy="4428000"/>
          </a:xfrm>
          <a:prstGeom prst="line">
            <a:avLst/>
          </a:prstGeom>
          <a:noFill/>
          <a:ln w="19050">
            <a:solidFill>
              <a:srgbClr val="B2B2B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68616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nvGrpSpPr>
          <p:cNvPr id="198" name="组合 197"/>
          <p:cNvGrpSpPr/>
          <p:nvPr/>
        </p:nvGrpSpPr>
        <p:grpSpPr>
          <a:xfrm>
            <a:off x="8212326" y="1352922"/>
            <a:ext cx="849229" cy="673402"/>
            <a:chOff x="1955934" y="1291405"/>
            <a:chExt cx="849229" cy="673402"/>
          </a:xfrm>
        </p:grpSpPr>
        <p:sp>
          <p:nvSpPr>
            <p:cNvPr id="199" name="Rectangle 58"/>
            <p:cNvSpPr>
              <a:spLocks noChangeArrowheads="1"/>
            </p:cNvSpPr>
            <p:nvPr/>
          </p:nvSpPr>
          <p:spPr bwMode="gray">
            <a:xfrm flipH="1">
              <a:off x="1955934" y="1291405"/>
              <a:ext cx="849229" cy="192268"/>
            </a:xfrm>
            <a:prstGeom prst="rect">
              <a:avLst/>
            </a:prstGeom>
            <a:solidFill>
              <a:schemeClr val="bg1"/>
            </a:solidFill>
            <a:ln>
              <a:solidFill>
                <a:srgbClr val="C00000"/>
              </a:solidFill>
            </a:ln>
            <a:effectLst/>
            <a:extLst/>
          </p:spPr>
          <p:txBody>
            <a:bodyPr lIns="0" tIns="0" rIns="0" bIns="0" anchor="ctr" anchorCtr="1"/>
            <a:lstStyle/>
            <a:p>
              <a:pPr marL="0" marR="0" lvl="0" indent="0" algn="l" defTabSz="662010" rtl="0" eaLnBrk="1" fontAlgn="auto" latinLnBrk="0" hangingPunct="1">
                <a:lnSpc>
                  <a:spcPct val="100000"/>
                </a:lnSpc>
                <a:spcBef>
                  <a:spcPct val="0"/>
                </a:spcBef>
                <a:spcAft>
                  <a:spcPts val="0"/>
                </a:spcAft>
                <a:buClrTx/>
                <a:buSzTx/>
                <a:buFontTx/>
                <a:buNone/>
                <a:tabLst/>
                <a:defRPr/>
              </a:pPr>
              <a:r>
                <a:rPr kumimoji="0" lang="en-US" altLang="zh-CN" sz="1000" b="1" i="1"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2018.06.30</a:t>
              </a:r>
              <a:endParaRPr kumimoji="0" lang="en-US" altLang="zh-CN" sz="1000" b="1" i="1"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0" name="直接连接符 199"/>
            <p:cNvCxnSpPr/>
            <p:nvPr/>
          </p:nvCxnSpPr>
          <p:spPr>
            <a:xfrm flipH="1">
              <a:off x="2393921" y="1483673"/>
              <a:ext cx="2367" cy="382038"/>
            </a:xfrm>
            <a:prstGeom prst="line">
              <a:avLst/>
            </a:prstGeom>
            <a:ln>
              <a:solidFill>
                <a:srgbClr val="D90012"/>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2340596" y="1863728"/>
              <a:ext cx="101079" cy="101079"/>
            </a:xfrm>
            <a:prstGeom prst="ellipse">
              <a:avLst/>
            </a:prstGeom>
            <a:solidFill>
              <a:schemeClr val="bg1"/>
            </a:solidFill>
            <a:ln>
              <a:solidFill>
                <a:srgbClr val="D9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202" name="组合 201"/>
          <p:cNvGrpSpPr/>
          <p:nvPr/>
        </p:nvGrpSpPr>
        <p:grpSpPr>
          <a:xfrm>
            <a:off x="7449389" y="1613068"/>
            <a:ext cx="849229" cy="397649"/>
            <a:chOff x="2004620" y="1567158"/>
            <a:chExt cx="849229" cy="397649"/>
          </a:xfrm>
        </p:grpSpPr>
        <p:sp>
          <p:nvSpPr>
            <p:cNvPr id="203" name="Rectangle 58"/>
            <p:cNvSpPr>
              <a:spLocks noChangeArrowheads="1"/>
            </p:cNvSpPr>
            <p:nvPr/>
          </p:nvSpPr>
          <p:spPr bwMode="gray">
            <a:xfrm flipH="1">
              <a:off x="2004620" y="1567158"/>
              <a:ext cx="849229" cy="192268"/>
            </a:xfrm>
            <a:prstGeom prst="rect">
              <a:avLst/>
            </a:prstGeom>
            <a:solidFill>
              <a:schemeClr val="bg1"/>
            </a:solidFill>
            <a:ln>
              <a:solidFill>
                <a:srgbClr val="C00000"/>
              </a:solidFill>
            </a:ln>
            <a:effectLst/>
            <a:extLst/>
          </p:spPr>
          <p:txBody>
            <a:bodyPr lIns="0" tIns="0" rIns="0" bIns="0" anchor="ctr" anchorCtr="1"/>
            <a:lstStyle/>
            <a:p>
              <a:pPr marL="0" marR="0" lvl="0" indent="0" algn="l" defTabSz="662010" rtl="0" eaLnBrk="1" fontAlgn="auto" latinLnBrk="0" hangingPunct="1">
                <a:lnSpc>
                  <a:spcPct val="100000"/>
                </a:lnSpc>
                <a:spcBef>
                  <a:spcPct val="0"/>
                </a:spcBef>
                <a:spcAft>
                  <a:spcPts val="0"/>
                </a:spcAft>
                <a:buClrTx/>
                <a:buSzTx/>
                <a:buFontTx/>
                <a:buNone/>
                <a:tabLst/>
                <a:defRPr/>
              </a:pPr>
              <a:r>
                <a:rPr kumimoji="0" lang="en-US" altLang="zh-CN" sz="1000" b="1" i="1"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2018.06.17</a:t>
              </a:r>
              <a:endParaRPr kumimoji="0" lang="en-US" altLang="zh-CN" sz="1000" b="1" i="1"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4" name="直接连接符 203"/>
            <p:cNvCxnSpPr>
              <a:stCxn id="203" idx="2"/>
              <a:endCxn id="205" idx="0"/>
            </p:cNvCxnSpPr>
            <p:nvPr/>
          </p:nvCxnSpPr>
          <p:spPr>
            <a:xfrm>
              <a:off x="2429234" y="1759426"/>
              <a:ext cx="2" cy="104302"/>
            </a:xfrm>
            <a:prstGeom prst="line">
              <a:avLst/>
            </a:prstGeom>
            <a:ln>
              <a:solidFill>
                <a:srgbClr val="D90012"/>
              </a:solidFill>
            </a:ln>
          </p:spPr>
          <p:style>
            <a:lnRef idx="1">
              <a:schemeClr val="accent1"/>
            </a:lnRef>
            <a:fillRef idx="0">
              <a:schemeClr val="accent1"/>
            </a:fillRef>
            <a:effectRef idx="0">
              <a:schemeClr val="accent1"/>
            </a:effectRef>
            <a:fontRef idx="minor">
              <a:schemeClr val="tx1"/>
            </a:fontRef>
          </p:style>
        </p:cxnSp>
        <p:sp>
          <p:nvSpPr>
            <p:cNvPr id="205" name="椭圆 204"/>
            <p:cNvSpPr/>
            <p:nvPr/>
          </p:nvSpPr>
          <p:spPr>
            <a:xfrm>
              <a:off x="2378696" y="1863728"/>
              <a:ext cx="101079" cy="101079"/>
            </a:xfrm>
            <a:prstGeom prst="ellipse">
              <a:avLst/>
            </a:prstGeom>
            <a:solidFill>
              <a:schemeClr val="bg1"/>
            </a:solidFill>
            <a:ln>
              <a:solidFill>
                <a:srgbClr val="D9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06" name="AutoShape 32"/>
          <p:cNvSpPr>
            <a:spLocks noChangeArrowheads="1"/>
          </p:cNvSpPr>
          <p:nvPr/>
        </p:nvSpPr>
        <p:spPr bwMode="auto">
          <a:xfrm>
            <a:off x="7909008" y="3588325"/>
            <a:ext cx="463467" cy="547085"/>
          </a:xfrm>
          <a:prstGeom prst="homePlate">
            <a:avLst>
              <a:gd name="adj" fmla="val 17287"/>
            </a:avLst>
          </a:prstGeom>
          <a:solidFill>
            <a:srgbClr val="FFC000"/>
          </a:solidFill>
          <a:ln w="9525" algn="ctr">
            <a:noFill/>
            <a:miter lim="800000"/>
          </a:ln>
          <a:effectLst/>
        </p:spPr>
        <p:txBody>
          <a:bodyPr lIns="0" tIns="0" rIns="0" bIns="0" anchor="ctr"/>
          <a:lstStyle/>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验证</a:t>
            </a:r>
            <a:endParaRPr kumimoji="1" lang="en-US" altLang="zh-CN"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6166" rtl="0" eaLnBrk="1" fontAlgn="auto" latinLnBrk="0" hangingPunct="1">
              <a:lnSpc>
                <a:spcPct val="90000"/>
              </a:lnSpc>
              <a:spcBef>
                <a:spcPct val="10000"/>
              </a:spcBef>
              <a:spcAft>
                <a:spcPts val="0"/>
              </a:spcAft>
              <a:buClrTx/>
              <a:buSzTx/>
              <a:buFontTx/>
              <a:buNone/>
              <a:tabLst/>
              <a:defRPr/>
            </a:pPr>
            <a:r>
              <a:rPr kumimoji="1" lang="zh-CN" altLang="en-US" sz="800" b="1" i="0" u="none" strike="noStrike" kern="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测试</a:t>
            </a:r>
            <a:endParaRPr kumimoji="1" lang="zh-CN" altLang="en-US" sz="800" b="1"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207" name="组合 206"/>
          <p:cNvGrpSpPr/>
          <p:nvPr/>
        </p:nvGrpSpPr>
        <p:grpSpPr>
          <a:xfrm>
            <a:off x="4804610" y="1594018"/>
            <a:ext cx="849229" cy="370789"/>
            <a:chOff x="1971674" y="1594018"/>
            <a:chExt cx="849229" cy="370789"/>
          </a:xfrm>
        </p:grpSpPr>
        <p:sp>
          <p:nvSpPr>
            <p:cNvPr id="208" name="Rectangle 58"/>
            <p:cNvSpPr>
              <a:spLocks noChangeArrowheads="1"/>
            </p:cNvSpPr>
            <p:nvPr/>
          </p:nvSpPr>
          <p:spPr bwMode="gray">
            <a:xfrm flipH="1">
              <a:off x="1971674" y="1594018"/>
              <a:ext cx="849229" cy="192268"/>
            </a:xfrm>
            <a:prstGeom prst="rect">
              <a:avLst/>
            </a:prstGeom>
            <a:solidFill>
              <a:schemeClr val="bg1"/>
            </a:solidFill>
            <a:ln>
              <a:solidFill>
                <a:srgbClr val="C00000"/>
              </a:solidFill>
            </a:ln>
            <a:effectLst/>
            <a:extLst/>
          </p:spPr>
          <p:txBody>
            <a:bodyPr lIns="0" tIns="0" rIns="0" bIns="0" anchor="ctr" anchorCtr="1"/>
            <a:lstStyle/>
            <a:p>
              <a:pPr marL="0" marR="0" lvl="0" indent="0" algn="l" defTabSz="662010" rtl="0" eaLnBrk="1" fontAlgn="auto" latinLnBrk="0" hangingPunct="1">
                <a:lnSpc>
                  <a:spcPct val="100000"/>
                </a:lnSpc>
                <a:spcBef>
                  <a:spcPct val="0"/>
                </a:spcBef>
                <a:spcAft>
                  <a:spcPts val="0"/>
                </a:spcAft>
                <a:buClrTx/>
                <a:buSzTx/>
                <a:buFontTx/>
                <a:buNone/>
                <a:tabLst/>
                <a:defRPr/>
              </a:pPr>
              <a:r>
                <a:rPr kumimoji="0" lang="en-US" altLang="zh-CN" sz="1000" b="1" i="1"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2018.05.30</a:t>
              </a:r>
              <a:endParaRPr kumimoji="0" lang="en-US" altLang="zh-CN" sz="1000" b="1" i="1"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09" name="直接连接符 208"/>
            <p:cNvCxnSpPr>
              <a:stCxn id="208" idx="2"/>
            </p:cNvCxnSpPr>
            <p:nvPr/>
          </p:nvCxnSpPr>
          <p:spPr>
            <a:xfrm flipH="1">
              <a:off x="2393921" y="1786286"/>
              <a:ext cx="2367" cy="79425"/>
            </a:xfrm>
            <a:prstGeom prst="line">
              <a:avLst/>
            </a:prstGeom>
            <a:ln>
              <a:solidFill>
                <a:srgbClr val="D90012"/>
              </a:solidFill>
            </a:ln>
          </p:spPr>
          <p:style>
            <a:lnRef idx="1">
              <a:schemeClr val="accent1"/>
            </a:lnRef>
            <a:fillRef idx="0">
              <a:schemeClr val="accent1"/>
            </a:fillRef>
            <a:effectRef idx="0">
              <a:schemeClr val="accent1"/>
            </a:effectRef>
            <a:fontRef idx="minor">
              <a:schemeClr val="tx1"/>
            </a:fontRef>
          </p:style>
        </p:cxnSp>
        <p:sp>
          <p:nvSpPr>
            <p:cNvPr id="210" name="椭圆 209"/>
            <p:cNvSpPr/>
            <p:nvPr/>
          </p:nvSpPr>
          <p:spPr>
            <a:xfrm>
              <a:off x="2340596" y="1863728"/>
              <a:ext cx="101079" cy="101079"/>
            </a:xfrm>
            <a:prstGeom prst="ellipse">
              <a:avLst/>
            </a:prstGeom>
            <a:solidFill>
              <a:schemeClr val="bg1"/>
            </a:solidFill>
            <a:ln>
              <a:solidFill>
                <a:srgbClr val="D9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1" name="Line 13"/>
          <p:cNvSpPr>
            <a:spLocks noChangeShapeType="1"/>
          </p:cNvSpPr>
          <p:nvPr/>
        </p:nvSpPr>
        <p:spPr bwMode="auto">
          <a:xfrm>
            <a:off x="2916795" y="1989268"/>
            <a:ext cx="0" cy="4428000"/>
          </a:xfrm>
          <a:prstGeom prst="line">
            <a:avLst/>
          </a:prstGeom>
          <a:noFill/>
          <a:ln w="19050">
            <a:solidFill>
              <a:srgbClr val="B2B2B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68616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nvGrpSpPr>
          <p:cNvPr id="212" name="组合 211"/>
          <p:cNvGrpSpPr/>
          <p:nvPr/>
        </p:nvGrpSpPr>
        <p:grpSpPr>
          <a:xfrm>
            <a:off x="2476441" y="1545189"/>
            <a:ext cx="849229" cy="473167"/>
            <a:chOff x="1955934" y="1291405"/>
            <a:chExt cx="849229" cy="673402"/>
          </a:xfrm>
        </p:grpSpPr>
        <p:sp>
          <p:nvSpPr>
            <p:cNvPr id="213" name="Rectangle 58"/>
            <p:cNvSpPr>
              <a:spLocks noChangeArrowheads="1"/>
            </p:cNvSpPr>
            <p:nvPr/>
          </p:nvSpPr>
          <p:spPr bwMode="gray">
            <a:xfrm flipH="1">
              <a:off x="1955934" y="1291405"/>
              <a:ext cx="849229" cy="192268"/>
            </a:xfrm>
            <a:prstGeom prst="rect">
              <a:avLst/>
            </a:prstGeom>
            <a:solidFill>
              <a:schemeClr val="bg1"/>
            </a:solidFill>
            <a:ln>
              <a:solidFill>
                <a:srgbClr val="C00000"/>
              </a:solidFill>
            </a:ln>
            <a:effectLst/>
            <a:extLst/>
          </p:spPr>
          <p:txBody>
            <a:bodyPr lIns="0" tIns="0" rIns="0" bIns="0" anchor="ctr" anchorCtr="1"/>
            <a:lstStyle/>
            <a:p>
              <a:pPr marL="0" marR="0" lvl="0" indent="0" algn="l" defTabSz="662010" rtl="0" eaLnBrk="1" fontAlgn="auto" latinLnBrk="0" hangingPunct="1">
                <a:lnSpc>
                  <a:spcPct val="100000"/>
                </a:lnSpc>
                <a:spcBef>
                  <a:spcPct val="0"/>
                </a:spcBef>
                <a:spcAft>
                  <a:spcPts val="0"/>
                </a:spcAft>
                <a:buClrTx/>
                <a:buSzTx/>
                <a:buFontTx/>
                <a:buNone/>
                <a:tabLst/>
                <a:defRPr/>
              </a:pPr>
              <a:r>
                <a:rPr kumimoji="0" lang="en-US" altLang="zh-CN" sz="1000" b="1" i="1"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2018.05.14</a:t>
              </a:r>
              <a:endParaRPr kumimoji="0" lang="en-US" altLang="zh-CN" sz="1000" b="1" i="1"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14" name="直接连接符 213"/>
            <p:cNvCxnSpPr/>
            <p:nvPr/>
          </p:nvCxnSpPr>
          <p:spPr>
            <a:xfrm flipH="1">
              <a:off x="2393921" y="1483673"/>
              <a:ext cx="2367" cy="382038"/>
            </a:xfrm>
            <a:prstGeom prst="line">
              <a:avLst/>
            </a:prstGeom>
            <a:ln>
              <a:solidFill>
                <a:srgbClr val="D90012"/>
              </a:solidFill>
            </a:ln>
          </p:spPr>
          <p:style>
            <a:lnRef idx="1">
              <a:schemeClr val="accent1"/>
            </a:lnRef>
            <a:fillRef idx="0">
              <a:schemeClr val="accent1"/>
            </a:fillRef>
            <a:effectRef idx="0">
              <a:schemeClr val="accent1"/>
            </a:effectRef>
            <a:fontRef idx="minor">
              <a:schemeClr val="tx1"/>
            </a:fontRef>
          </p:style>
        </p:cxnSp>
        <p:sp>
          <p:nvSpPr>
            <p:cNvPr id="215" name="椭圆 214"/>
            <p:cNvSpPr/>
            <p:nvPr/>
          </p:nvSpPr>
          <p:spPr>
            <a:xfrm>
              <a:off x="2340596" y="1863728"/>
              <a:ext cx="101079" cy="101079"/>
            </a:xfrm>
            <a:prstGeom prst="ellipse">
              <a:avLst/>
            </a:prstGeom>
            <a:solidFill>
              <a:schemeClr val="bg1"/>
            </a:solidFill>
            <a:ln>
              <a:solidFill>
                <a:srgbClr val="D9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754392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详细开发计划</a:t>
            </a:r>
            <a:endParaRPr lang="zh-CN" altLang="en-US" dirty="0"/>
          </a:p>
        </p:txBody>
      </p:sp>
      <p:pic>
        <p:nvPicPr>
          <p:cNvPr id="111717" name="Picture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799" y="1062828"/>
            <a:ext cx="6781449" cy="561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403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CFLD">
      <a:dk1>
        <a:srgbClr val="000000"/>
      </a:dk1>
      <a:lt1>
        <a:srgbClr val="FFFFFF"/>
      </a:lt1>
      <a:dk2>
        <a:srgbClr val="BF0000"/>
      </a:dk2>
      <a:lt2>
        <a:srgbClr val="7D0000"/>
      </a:lt2>
      <a:accent1>
        <a:srgbClr val="A0A0A0"/>
      </a:accent1>
      <a:accent2>
        <a:srgbClr val="DCDCDC"/>
      </a:accent2>
      <a:accent3>
        <a:srgbClr val="767171"/>
      </a:accent3>
      <a:accent4>
        <a:srgbClr val="BF0000"/>
      </a:accent4>
      <a:accent5>
        <a:srgbClr val="7D0000"/>
      </a:accent5>
      <a:accent6>
        <a:srgbClr val="A0A0A0"/>
      </a:accent6>
      <a:hlink>
        <a:srgbClr val="0563C1"/>
      </a:hlink>
      <a:folHlink>
        <a:srgbClr val="98539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
  <a:themeElements>
    <a:clrScheme name="Accenture">
      <a:dk1>
        <a:srgbClr val="000000"/>
      </a:dk1>
      <a:lt1>
        <a:srgbClr val="FFFFFF"/>
      </a:lt1>
      <a:dk2>
        <a:srgbClr val="666666"/>
      </a:dk2>
      <a:lt2>
        <a:srgbClr val="778888"/>
      </a:lt2>
      <a:accent1>
        <a:srgbClr val="FFB500"/>
      </a:accent1>
      <a:accent2>
        <a:srgbClr val="408FCD"/>
      </a:accent2>
      <a:accent3>
        <a:srgbClr val="4E2600"/>
      </a:accent3>
      <a:accent4>
        <a:srgbClr val="CBCCCC"/>
      </a:accent4>
      <a:accent5>
        <a:srgbClr val="FFB500"/>
      </a:accent5>
      <a:accent6>
        <a:srgbClr val="408FCD"/>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dirty="0" smtClean="0">
            <a:solidFill>
              <a:schemeClr val="tx2"/>
            </a:solidFill>
          </a:defRPr>
        </a:defPPr>
      </a:lstStyle>
    </a:txDef>
  </a:objectDefaults>
  <a:extraClrSchemeLst/>
</a:theme>
</file>

<file path=ppt/theme/theme3.xml><?xml version="1.0" encoding="utf-8"?>
<a:theme xmlns:a="http://schemas.openxmlformats.org/drawingml/2006/main" name="2_Office 主题">
  <a:themeElements>
    <a:clrScheme name="CFLD">
      <a:dk1>
        <a:srgbClr val="000000"/>
      </a:dk1>
      <a:lt1>
        <a:srgbClr val="FFFFFF"/>
      </a:lt1>
      <a:dk2>
        <a:srgbClr val="BF0000"/>
      </a:dk2>
      <a:lt2>
        <a:srgbClr val="7D0000"/>
      </a:lt2>
      <a:accent1>
        <a:srgbClr val="A0A0A0"/>
      </a:accent1>
      <a:accent2>
        <a:srgbClr val="DCDCDC"/>
      </a:accent2>
      <a:accent3>
        <a:srgbClr val="767171"/>
      </a:accent3>
      <a:accent4>
        <a:srgbClr val="BF0000"/>
      </a:accent4>
      <a:accent5>
        <a:srgbClr val="7D0000"/>
      </a:accent5>
      <a:accent6>
        <a:srgbClr val="A0A0A0"/>
      </a:accent6>
      <a:hlink>
        <a:srgbClr val="0563C1"/>
      </a:hlink>
      <a:folHlink>
        <a:srgbClr val="98539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19316</TotalTime>
  <Words>1575</Words>
  <Application>Microsoft Office PowerPoint</Application>
  <PresentationFormat>全屏显示(4:3)</PresentationFormat>
  <Paragraphs>331</Paragraphs>
  <Slides>18</Slides>
  <Notes>4</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18</vt:i4>
      </vt:variant>
    </vt:vector>
  </HeadingPairs>
  <TitlesOfParts>
    <vt:vector size="35" baseType="lpstr">
      <vt:lpstr>DengXian</vt:lpstr>
      <vt:lpstr>ＭＳ Ｐゴシック</vt:lpstr>
      <vt:lpstr>等线</vt:lpstr>
      <vt:lpstr>黑体</vt:lpstr>
      <vt:lpstr>宋体</vt:lpstr>
      <vt:lpstr>微软雅黑</vt:lpstr>
      <vt:lpstr>微软雅黑</vt:lpstr>
      <vt:lpstr>新宋体</vt:lpstr>
      <vt:lpstr>Arial</vt:lpstr>
      <vt:lpstr>Berlin Sans FB Demi</vt:lpstr>
      <vt:lpstr>Calibri</vt:lpstr>
      <vt:lpstr>Times New Roman</vt:lpstr>
      <vt:lpstr>Wingdings</vt:lpstr>
      <vt:lpstr>Office 主题</vt:lpstr>
      <vt:lpstr>.</vt:lpstr>
      <vt:lpstr>2_Office 主题</vt:lpstr>
      <vt:lpstr>think-cell Slide</vt:lpstr>
      <vt:lpstr>PowerPoint 演示文稿</vt:lpstr>
      <vt:lpstr>PowerPoint 演示文稿</vt:lpstr>
      <vt:lpstr>项目背景：华夏幸福信息化建设的现状和主要问题 </vt:lpstr>
      <vt:lpstr>项目内容</vt:lpstr>
      <vt:lpstr>平台架构设计</vt:lpstr>
      <vt:lpstr>PowerPoint 演示文稿</vt:lpstr>
      <vt:lpstr>人员架构</vt:lpstr>
      <vt:lpstr>项目整体开发计划</vt:lpstr>
      <vt:lpstr>详细开发计划</vt:lpstr>
      <vt:lpstr>项目管理委员会制度</vt:lpstr>
      <vt:lpstr>项目例会</vt:lpstr>
      <vt:lpstr>周报制度</vt:lpstr>
      <vt:lpstr>管理及数据安全制度</vt:lpstr>
      <vt:lpstr>PowerPoint 演示文稿</vt:lpstr>
      <vt:lpstr>设计和原型阶段</vt:lpstr>
      <vt:lpstr>近期工作安排</vt:lpstr>
      <vt:lpstr>未来3-6工作安排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heyanfei1@cfldcn.com</cp:lastModifiedBy>
  <cp:revision>1479</cp:revision>
  <cp:lastPrinted>2018-01-05T11:55:34Z</cp:lastPrinted>
  <dcterms:created xsi:type="dcterms:W3CDTF">2017-08-01T07:25:32Z</dcterms:created>
  <dcterms:modified xsi:type="dcterms:W3CDTF">2018-05-03T03:36:52Z</dcterms:modified>
</cp:coreProperties>
</file>