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90185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0" autoAdjust="0"/>
  </p:normalViewPr>
  <p:slideViewPr>
    <p:cSldViewPr snapToGrid="0">
      <p:cViewPr varScale="1">
        <p:scale>
          <a:sx n="57" d="100"/>
          <a:sy n="57" d="100"/>
        </p:scale>
        <p:origin x="12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72010-16CE-4978-9638-600E638DAF38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1143000"/>
            <a:ext cx="417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5E05C-0322-4602-9529-A6CB12CAD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6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5E05C-0322-4602-9529-A6CB12CAD5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C6F8-48A8-455C-B910-2C39B89DF10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056-0C88-437F-91E4-304055452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4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C6F8-48A8-455C-B910-2C39B89DF10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056-0C88-437F-91E4-304055452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9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C6F8-48A8-455C-B910-2C39B89DF10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056-0C88-437F-91E4-304055452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7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C6F8-48A8-455C-B910-2C39B89DF10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056-0C88-437F-91E4-304055452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C6F8-48A8-455C-B910-2C39B89DF10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056-0C88-437F-91E4-304055452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C6F8-48A8-455C-B910-2C39B89DF10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056-0C88-437F-91E4-304055452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6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C6F8-48A8-455C-B910-2C39B89DF10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056-0C88-437F-91E4-304055452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C6F8-48A8-455C-B910-2C39B89DF10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056-0C88-437F-91E4-304055452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5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C6F8-48A8-455C-B910-2C39B89DF10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056-0C88-437F-91E4-304055452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4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C6F8-48A8-455C-B910-2C39B89DF10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056-0C88-437F-91E4-304055452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28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C6F8-48A8-455C-B910-2C39B89DF10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7056-0C88-437F-91E4-304055452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9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C6F8-48A8-455C-B910-2C39B89DF10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7056-0C88-437F-91E4-304055452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9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90133" y="340954"/>
            <a:ext cx="10701869" cy="55518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产业集群分析</a:t>
            </a:r>
          </a:p>
        </p:txBody>
      </p:sp>
      <p:sp>
        <p:nvSpPr>
          <p:cNvPr id="34" name="矩形 33"/>
          <p:cNvSpPr/>
          <p:nvPr/>
        </p:nvSpPr>
        <p:spPr>
          <a:xfrm>
            <a:off x="1788710" y="5336384"/>
            <a:ext cx="6812906" cy="494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71171"/>
            <a:ext cx="12192000" cy="4121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动态信息区：实时回款提示等</a:t>
            </a:r>
          </a:p>
        </p:txBody>
      </p:sp>
      <p:sp>
        <p:nvSpPr>
          <p:cNvPr id="5" name="矩形 4"/>
          <p:cNvSpPr/>
          <p:nvPr/>
        </p:nvSpPr>
        <p:spPr>
          <a:xfrm>
            <a:off x="2" y="340952"/>
            <a:ext cx="1357128" cy="86776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组织结构树</a:t>
            </a:r>
          </a:p>
        </p:txBody>
      </p:sp>
      <p:sp>
        <p:nvSpPr>
          <p:cNvPr id="7" name="矩形 6"/>
          <p:cNvSpPr/>
          <p:nvPr/>
        </p:nvSpPr>
        <p:spPr>
          <a:xfrm>
            <a:off x="1499202" y="6099201"/>
            <a:ext cx="4945487" cy="28784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项目推进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2345" y="6099201"/>
            <a:ext cx="2594396" cy="28784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招商政策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8710" y="613000"/>
            <a:ext cx="6812906" cy="45855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</a:p>
        </p:txBody>
      </p:sp>
      <p:sp>
        <p:nvSpPr>
          <p:cNvPr id="10" name="矩形 9"/>
          <p:cNvSpPr/>
          <p:nvPr/>
        </p:nvSpPr>
        <p:spPr>
          <a:xfrm>
            <a:off x="3987119" y="5371084"/>
            <a:ext cx="415343" cy="4024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44314" y="5387183"/>
            <a:ext cx="624628" cy="402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大类</a:t>
            </a:r>
          </a:p>
        </p:txBody>
      </p:sp>
      <p:sp>
        <p:nvSpPr>
          <p:cNvPr id="12" name="矩形 11"/>
          <p:cNvSpPr/>
          <p:nvPr/>
        </p:nvSpPr>
        <p:spPr>
          <a:xfrm>
            <a:off x="5430088" y="5387183"/>
            <a:ext cx="518373" cy="4024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8461" y="5387183"/>
            <a:ext cx="1368000" cy="402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个产业集群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54533" y="613000"/>
            <a:ext cx="3256224" cy="25523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产业集群建设进度</a:t>
            </a:r>
          </a:p>
        </p:txBody>
      </p:sp>
      <p:sp>
        <p:nvSpPr>
          <p:cNvPr id="15" name="矩形 14"/>
          <p:cNvSpPr/>
          <p:nvPr/>
        </p:nvSpPr>
        <p:spPr>
          <a:xfrm>
            <a:off x="8754533" y="3299461"/>
            <a:ext cx="3256224" cy="25523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产业集群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建设质量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符合度、投资额等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暂时空白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86113" y="1153851"/>
            <a:ext cx="624628" cy="4024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</p:txBody>
      </p:sp>
      <p:sp>
        <p:nvSpPr>
          <p:cNvPr id="17" name="矩形 16"/>
          <p:cNvSpPr/>
          <p:nvPr/>
        </p:nvSpPr>
        <p:spPr>
          <a:xfrm>
            <a:off x="9913772" y="1153851"/>
            <a:ext cx="624628" cy="4024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397202" y="1153851"/>
            <a:ext cx="864000" cy="4024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完成率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31263" y="1607115"/>
            <a:ext cx="1188000" cy="402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31263" y="2055706"/>
            <a:ext cx="1188000" cy="402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龙头项目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31263" y="2504297"/>
            <a:ext cx="1188000" cy="402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大项目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509648" y="1627129"/>
            <a:ext cx="982134" cy="20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509648" y="2074371"/>
            <a:ext cx="982134" cy="20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509648" y="2521612"/>
            <a:ext cx="982134" cy="20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177632" y="1577351"/>
            <a:ext cx="756000" cy="402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77632" y="2025942"/>
            <a:ext cx="756000" cy="402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77632" y="2474533"/>
            <a:ext cx="756000" cy="402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10741" y="1560989"/>
            <a:ext cx="756000" cy="4024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810741" y="2009580"/>
            <a:ext cx="756000" cy="4024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810741" y="2458171"/>
            <a:ext cx="756000" cy="4024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386143" y="1548729"/>
            <a:ext cx="756000" cy="402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386143" y="1997320"/>
            <a:ext cx="756000" cy="402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386143" y="2445911"/>
            <a:ext cx="756000" cy="402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65297" y="6687052"/>
            <a:ext cx="2340000" cy="22029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节点进度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21647" y="6687051"/>
            <a:ext cx="2340000" cy="22029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预估业绩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39460" y="7382933"/>
            <a:ext cx="174011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29496" y="7647200"/>
            <a:ext cx="174011" cy="68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277670" y="7382933"/>
            <a:ext cx="174011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467706" y="7647200"/>
            <a:ext cx="174011" cy="68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815880" y="7382933"/>
            <a:ext cx="174011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005916" y="7647200"/>
            <a:ext cx="174011" cy="68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354090" y="7382933"/>
            <a:ext cx="174011" cy="94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544126" y="7647200"/>
            <a:ext cx="174011" cy="68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692099" y="8441762"/>
            <a:ext cx="396000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235491" y="8454751"/>
            <a:ext cx="396000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78883" y="8467740"/>
            <a:ext cx="396000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开工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322275" y="8480729"/>
            <a:ext cx="396000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/>
          <a:srcRect l="12685" b="19443"/>
          <a:stretch/>
        </p:blipFill>
        <p:spPr>
          <a:xfrm>
            <a:off x="4100065" y="7002752"/>
            <a:ext cx="1064097" cy="1412684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5305832" y="7141271"/>
            <a:ext cx="640512" cy="24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转化率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05832" y="7458542"/>
            <a:ext cx="640512" cy="24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转化率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305832" y="7808994"/>
            <a:ext cx="640512" cy="24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转化率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32182" y="7149922"/>
            <a:ext cx="504000" cy="2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32182" y="7479827"/>
            <a:ext cx="504000" cy="2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32182" y="7791493"/>
            <a:ext cx="504000" cy="2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05832" y="8422735"/>
            <a:ext cx="640512" cy="24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供地进度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10949" y="8415436"/>
            <a:ext cx="504000" cy="2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366763" y="6099201"/>
            <a:ext cx="2838734" cy="28784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产业港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265219" y="6816111"/>
            <a:ext cx="640512" cy="24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政策额度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265219" y="7475307"/>
            <a:ext cx="640512" cy="24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已使用额度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65219" y="8100973"/>
            <a:ext cx="640512" cy="24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拟使用额度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085621" y="6764759"/>
            <a:ext cx="1141877" cy="3428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051755" y="7401922"/>
            <a:ext cx="795698" cy="3160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85621" y="8043493"/>
            <a:ext cx="550385" cy="332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212929" y="7824519"/>
            <a:ext cx="1980702" cy="193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已使用额度超过</a:t>
            </a:r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，色块呈红色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195791" y="8453274"/>
            <a:ext cx="1980702" cy="565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拟使用额度加上已使用额度超过超过政策额度，色块呈红色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702362" y="7458542"/>
            <a:ext cx="640512" cy="24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618103" y="6479653"/>
            <a:ext cx="640512" cy="24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出租率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1166247" y="6488443"/>
            <a:ext cx="640512" cy="24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经营效率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376" y="6703595"/>
            <a:ext cx="996593" cy="911776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9729939" y="7914786"/>
            <a:ext cx="640512" cy="24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可使用面积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729939" y="8514415"/>
            <a:ext cx="640512" cy="24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已出租面积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1461" y="6703595"/>
            <a:ext cx="996593" cy="911776"/>
          </a:xfrm>
          <a:prstGeom prst="rect">
            <a:avLst/>
          </a:prstGeom>
        </p:spPr>
      </p:pic>
      <p:sp>
        <p:nvSpPr>
          <p:cNvPr id="75" name="矩形 74"/>
          <p:cNvSpPr/>
          <p:nvPr/>
        </p:nvSpPr>
        <p:spPr>
          <a:xfrm>
            <a:off x="11171526" y="7943937"/>
            <a:ext cx="640512" cy="24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经营收入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1171526" y="8543566"/>
            <a:ext cx="640512" cy="24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经营成本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44179" y="5387183"/>
            <a:ext cx="1476000" cy="402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截至当前，共有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43465" y="3330056"/>
            <a:ext cx="304800" cy="355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11643465" y="681084"/>
            <a:ext cx="304800" cy="355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110166" y="6124053"/>
            <a:ext cx="304800" cy="355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8902218" y="6142271"/>
            <a:ext cx="304800" cy="355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1848524" y="6142271"/>
            <a:ext cx="304800" cy="355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7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155</Words>
  <Application>Microsoft Office PowerPoint</Application>
  <PresentationFormat>自定义</PresentationFormat>
  <Paragraphs>65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gap</dc:creator>
  <cp:lastModifiedBy>gap</cp:lastModifiedBy>
  <cp:revision>20</cp:revision>
  <dcterms:created xsi:type="dcterms:W3CDTF">2018-04-25T06:02:32Z</dcterms:created>
  <dcterms:modified xsi:type="dcterms:W3CDTF">2018-04-25T06:36:49Z</dcterms:modified>
</cp:coreProperties>
</file>