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5F747-579D-45B0-B113-34EC6D9FBC0B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C829-0042-4D92-BABC-6F49599B1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3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7F651-6D70-4E85-9F3F-F5F271B90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113BDE-8AEA-42CE-9AB4-5A08443F0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E4C95-6389-4CF3-8107-783E05E6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40371-0065-4B47-AC54-10D5C4A0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586BD-C5FA-414F-B694-F9F79630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24AD-1AC4-4CE2-84CC-6928F51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F9D2D6-9AE8-46B8-B8EC-312117E61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3780D-052E-49BD-8DCD-7D1F2206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43BDA-39DE-4612-AE92-1CF0B663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DB396-259A-42B8-A719-06AAFF53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009E4-EDF1-4337-B2D7-86BFE49BD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5ECE09-C190-427F-827D-9AADFB61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6DF14-90B4-4F17-9F3C-2107CB36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D6721-183D-42AF-9F44-96505FAD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07707-7696-40A0-8006-E2BF64ED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3BD8-AB23-40E8-BB9E-70B3AC9D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C9921-96A3-4100-8AC9-66063473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15531-D3B5-451C-B351-AFB61D97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743EA-76D6-44D3-BC76-25C58BA5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56628-9F86-4891-955D-2DE2D2B1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0532B-0131-4E1D-8F02-6FD7D2B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C3267-9168-4FB9-BED8-DB3F3051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DEF4C-0824-4C2D-B202-71781C87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DD22A-0A7A-46DB-B726-C6BE598D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A772C-8D67-46BF-8E5A-E1A68EB6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2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4842F-8092-48E1-9487-936525C5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55C40-B39F-462D-8E94-D239DAC07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AE1F8-494B-4582-83BB-84E90142D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50FFD-C58B-4DF2-AD42-90CE9793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B9495-3544-4D0D-8C07-F67D3944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81464-FD7E-416D-A5D5-FE333A69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42DE-DD20-487A-91AE-511BF94F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D4604-8987-4E9A-B119-764E730F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09FF0-81B1-49B7-9044-ACF7DE74B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BD464E-5C53-438D-9DC6-8B7DA3F43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0A259-EF36-4A3E-8AC7-54F1F94E3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FF8AB1-7F91-47CD-AFE3-43FB0C7E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C7F13-79E7-4E9A-950F-8E05B691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4317C7-3151-42C1-B234-7F14CCD9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1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8C9-4B93-4346-8D90-EF2CD738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0D6148-FA57-4372-855C-53C11BB9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0A2460-B93E-40CE-A779-FE962675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89D17-2F0C-4B10-8DC5-CF1943DA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31D883-025E-4866-985E-A2BF1797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479D5-1361-428D-8EAD-379760DD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A8397-7FFA-421E-8DBA-52E5AFC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7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630E3-1C1D-4923-A43C-BCEA012A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E0D76-464F-4F59-A86B-468FAE30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27B31-0F33-4818-B9F6-12C05C4B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D7FD1-9A33-4F9A-9F1C-E37BF670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3F909B-D106-4024-8E70-05CB72A6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229141-24F2-459E-930C-C827A0E1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08F3E-6F93-4C99-A376-003060AC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01DF60-5754-4A29-94BF-4FF3F3FD3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38C22-EE07-43B1-8945-CCCA920AE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8C2C7-2DB3-431F-9263-FD336377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5395E-DE5B-4CA5-915C-7E664685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8BCCA-9539-4129-A3CF-A97DDCD9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4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FAFF20-2AF2-4433-A24E-5EF2B52D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969D4-5F47-4010-8AE0-7AC0FA29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06C9C-51E4-480E-BD6D-3E8684C32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8DBB-4C93-4272-9E42-3E799555A239}" type="datetimeFigureOut">
              <a:rPr lang="zh-CN" altLang="en-US" smtClean="0"/>
              <a:t>2019-05-29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BC7A0-6808-4A19-9757-2F24BCBB4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27692-AAF6-4F7A-8E36-06F303C5A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B0BDE-827A-4962-A19B-AC1DECDB0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8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总裁驾驶舱</a:t>
            </a:r>
            <a:r>
              <a:rPr lang="en-US" altLang="zh-CN" sz="2400" dirty="0"/>
              <a:t>----</a:t>
            </a:r>
            <a:r>
              <a:rPr lang="zh-CN" altLang="en-US" sz="2400" dirty="0"/>
              <a:t>多屏样例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5A6F08-276A-408E-8FE9-D0CB8519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871240"/>
            <a:ext cx="9762355" cy="64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9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总裁驾驶舱</a:t>
            </a:r>
            <a:r>
              <a:rPr lang="en-US" altLang="zh-CN" sz="2400" dirty="0"/>
              <a:t>----</a:t>
            </a:r>
            <a:r>
              <a:rPr lang="zh-CN" altLang="en-US" sz="2400" dirty="0"/>
              <a:t>首屏表样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7048C3-0E06-4A27-AA36-325B35D1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871240"/>
            <a:ext cx="11428571" cy="5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1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资产负债表</a:t>
            </a:r>
            <a:r>
              <a:rPr lang="en-US" altLang="zh-CN" sz="2400" dirty="0"/>
              <a:t>----</a:t>
            </a:r>
            <a:r>
              <a:rPr lang="zh-CN" altLang="en-US" sz="2400" dirty="0"/>
              <a:t>表样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14F090-7DB2-40E7-AC0C-E0E11331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655"/>
            <a:ext cx="12192000" cy="54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现金流量表</a:t>
            </a:r>
            <a:r>
              <a:rPr lang="en-US" altLang="zh-CN" sz="2400" dirty="0"/>
              <a:t>----</a:t>
            </a:r>
            <a:r>
              <a:rPr lang="zh-CN" altLang="en-US" sz="2400" dirty="0"/>
              <a:t>表样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38AF00-4838-44DF-A299-073AC8B3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056"/>
            <a:ext cx="12192000" cy="56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6D4088-F34E-495A-A737-044C928E7B97}"/>
              </a:ext>
            </a:extLst>
          </p:cNvPr>
          <p:cNvSpPr txBox="1"/>
          <p:nvPr/>
        </p:nvSpPr>
        <p:spPr>
          <a:xfrm>
            <a:off x="219075" y="409575"/>
            <a:ext cx="503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损益表</a:t>
            </a:r>
            <a:r>
              <a:rPr lang="en-US" altLang="zh-CN" sz="2400" dirty="0"/>
              <a:t>----</a:t>
            </a:r>
            <a:r>
              <a:rPr lang="zh-CN" altLang="en-US" sz="2400" dirty="0"/>
              <a:t>表样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828D25-1E3D-4D25-BEBB-0A77D452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186"/>
            <a:ext cx="12111394" cy="55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星光 马</dc:creator>
  <cp:lastModifiedBy>星光 马</cp:lastModifiedBy>
  <cp:revision>15</cp:revision>
  <dcterms:created xsi:type="dcterms:W3CDTF">2019-05-29T05:37:22Z</dcterms:created>
  <dcterms:modified xsi:type="dcterms:W3CDTF">2019-05-29T05:59:30Z</dcterms:modified>
</cp:coreProperties>
</file>