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60" r:id="rId3"/>
    <p:sldId id="256" r:id="rId4"/>
    <p:sldId id="257" r:id="rId5"/>
    <p:sldId id="258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5F747-579D-45B0-B113-34EC6D9FBC0B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4C829-0042-4D92-BABC-6F49599B1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034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6F7F651-6D70-4E85-9F3F-F5F271B90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3D113BDE-8AEA-42CE-9AB4-5A08443F0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82E4C95-6389-4CF3-8107-783E05E6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8DBB-4C93-4272-9E42-3E799555A239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D440371-0065-4B47-AC54-10D5C4A0D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37586BD-C5FA-414F-B694-F9F79630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0BDE-827A-4962-A19B-AC1DECDB0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05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CE24AD-1AC4-4CE2-84CC-6928F51F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9BF9D2D6-9AE8-46B8-B8EC-312117E61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8D3780D-052E-49BD-8DCD-7D1F22062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8DBB-4C93-4272-9E42-3E799555A239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4E43BDA-39DE-4612-AE92-1CF0B663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3CDB396-259A-42B8-A719-06AAFF53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0BDE-827A-4962-A19B-AC1DECDB0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6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658009E4-EDF1-4337-B2D7-86BFE49BD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965ECE09-C190-427F-827D-9AADFB61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F96DF14-90B4-4F17-9F3C-2107CB36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8DBB-4C93-4272-9E42-3E799555A239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C2D6721-183D-42AF-9F44-96505FAD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B207707-7696-40A0-8006-E2BF64ED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0BDE-827A-4962-A19B-AC1DECDB0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23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8D93BD8-AB23-40E8-BB9E-70B3AC9D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DAC9921-96A3-4100-8AC9-66063473C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F15531-D3B5-451C-B351-AFB61D972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8DBB-4C93-4272-9E42-3E799555A239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B8743EA-76D6-44D3-BC76-25C58BA5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9256628-9F86-4891-955D-2DE2D2B1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0BDE-827A-4962-A19B-AC1DECDB0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12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5B0532B-0131-4E1D-8F02-6FD7D2BF0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C1C3267-9168-4FB9-BED8-DB3F30514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4DDEF4C-0824-4C2D-B202-71781C879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8DBB-4C93-4272-9E42-3E799555A239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57DD22A-0A7A-46DB-B726-C6BE598D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09A772C-8D67-46BF-8E5A-E1A68EB6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0BDE-827A-4962-A19B-AC1DECDB0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22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64842F-8092-48E1-9487-936525C5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7D55C40-B39F-462D-8E94-D239DAC07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8B0AE1F8-494B-4582-83BB-84E90142D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26650FFD-C58B-4DF2-AD42-90CE9793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8DBB-4C93-4272-9E42-3E799555A239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94B9495-3544-4D0D-8C07-F67D3944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4981464-FD7E-416D-A5D5-FE333A69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0BDE-827A-4962-A19B-AC1DECDB0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25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BE342DE-DD20-487A-91AE-511BF94F1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6FCD4604-8987-4E9A-B119-764E730FA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B1E09FF0-81B1-49B7-9044-ACF7DE74B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4DBD464E-5C53-438D-9DC6-8B7DA3F43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DDD0A259-EF36-4A3E-8AC7-54F1F94E3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E4FF8AB1-7F91-47CD-AFE3-43FB0C7E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8DBB-4C93-4272-9E42-3E799555A239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78AC7F13-79E7-4E9A-950F-8E05B6919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934317C7-3151-42C1-B234-7F14CCD9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0BDE-827A-4962-A19B-AC1DECDB0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11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651E8C9-4B93-4346-8D90-EF2CD738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AA0D6148-FA57-4372-855C-53C11BB9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8DBB-4C93-4272-9E42-3E799555A239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5B0A2460-B93E-40CE-A779-FE962675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C9C89D17-2F0C-4B10-8DC5-CF1943DA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0BDE-827A-4962-A19B-AC1DECDB0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12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2631D883-025E-4866-985E-A2BF17970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8DBB-4C93-4272-9E42-3E799555A239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705479D5-1361-428D-8EAD-379760DD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C3A8397-7FFA-421E-8DBA-52E5AFC5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0BDE-827A-4962-A19B-AC1DECDB0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77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21630E3-1C1D-4923-A43C-BCEA012A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2DE0D76-464F-4F59-A86B-468FAE308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1827B31-0F33-4818-B9F6-12C05C4B1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E7D7FD1-9A33-4F9A-9F1C-E37BF670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8DBB-4C93-4272-9E42-3E799555A239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93F909B-D106-4024-8E70-05CB72A6E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3B229141-24F2-459E-930C-C827A0E1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0BDE-827A-4962-A19B-AC1DECDB0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06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AB08F3E-6F93-4C99-A376-003060AC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CE01DF60-5754-4A29-94BF-4FF3F3FD3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2CE38C22-EE07-43B1-8945-CCCA920AE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BD8C2C7-2DB3-431F-9263-FD336377C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8DBB-4C93-4272-9E42-3E799555A239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535395E-DE5B-4CA5-915C-7E664685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3D68BCCA-9539-4129-A3CF-A97DDCD9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0BDE-827A-4962-A19B-AC1DECDB0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04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C0FAFF20-2AF2-4433-A24E-5EF2B52D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AF3969D4-5F47-4010-8AE0-7AC0FA29C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DC06C9C-51E4-480E-BD6D-3E8684C32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38DBB-4C93-4272-9E42-3E799555A239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67BC7A0-6808-4A19-9757-2F24BCBB4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C627692-AAF6-4F7A-8E36-06F303C5A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B0BDE-827A-4962-A19B-AC1DECDB0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28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B36D4088-F34E-495A-A737-044C928E7B97}"/>
              </a:ext>
            </a:extLst>
          </p:cNvPr>
          <p:cNvSpPr txBox="1"/>
          <p:nvPr/>
        </p:nvSpPr>
        <p:spPr>
          <a:xfrm>
            <a:off x="219075" y="409575"/>
            <a:ext cx="503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总裁驾驶舱</a:t>
            </a:r>
            <a:r>
              <a:rPr lang="en-US" altLang="zh-CN" sz="2400" dirty="0"/>
              <a:t>----</a:t>
            </a:r>
            <a:r>
              <a:rPr lang="zh-CN" altLang="en-US" sz="2400" dirty="0"/>
              <a:t>多屏样例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B45A6F08-276A-408E-8FE9-D0CB85195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4" y="871240"/>
            <a:ext cx="9762355" cy="641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9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B36D4088-F34E-495A-A737-044C928E7B97}"/>
              </a:ext>
            </a:extLst>
          </p:cNvPr>
          <p:cNvSpPr txBox="1"/>
          <p:nvPr/>
        </p:nvSpPr>
        <p:spPr>
          <a:xfrm>
            <a:off x="219075" y="409575"/>
            <a:ext cx="503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总裁驾驶舱</a:t>
            </a:r>
            <a:r>
              <a:rPr lang="en-US" altLang="zh-CN" sz="2400" dirty="0"/>
              <a:t>----</a:t>
            </a:r>
            <a:r>
              <a:rPr lang="zh-CN" altLang="en-US" sz="2400" dirty="0"/>
              <a:t>首屏表样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187048C3-0E06-4A27-AA36-325B35D1B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89" y="409575"/>
            <a:ext cx="11428571" cy="5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1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B36D4088-F34E-495A-A737-044C928E7B97}"/>
              </a:ext>
            </a:extLst>
          </p:cNvPr>
          <p:cNvSpPr txBox="1"/>
          <p:nvPr/>
        </p:nvSpPr>
        <p:spPr>
          <a:xfrm>
            <a:off x="219075" y="409575"/>
            <a:ext cx="503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资产负债表</a:t>
            </a:r>
            <a:r>
              <a:rPr lang="en-US" altLang="zh-CN" sz="2400" dirty="0"/>
              <a:t>----</a:t>
            </a:r>
            <a:r>
              <a:rPr lang="zh-CN" altLang="en-US" sz="2400" dirty="0"/>
              <a:t>表样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D014F090-7DB2-40E7-AC0C-E0E113313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5655"/>
            <a:ext cx="12192000" cy="542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7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B36D4088-F34E-495A-A737-044C928E7B97}"/>
              </a:ext>
            </a:extLst>
          </p:cNvPr>
          <p:cNvSpPr txBox="1"/>
          <p:nvPr/>
        </p:nvSpPr>
        <p:spPr>
          <a:xfrm>
            <a:off x="219075" y="409575"/>
            <a:ext cx="503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现金流量表</a:t>
            </a:r>
            <a:r>
              <a:rPr lang="en-US" altLang="zh-CN" sz="2400" dirty="0"/>
              <a:t>----</a:t>
            </a:r>
            <a:r>
              <a:rPr lang="zh-CN" altLang="en-US" sz="2400" dirty="0"/>
              <a:t>表样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2B38AF00-4838-44DF-A299-073AC8B39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8056"/>
            <a:ext cx="12192000" cy="562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8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B36D4088-F34E-495A-A737-044C928E7B97}"/>
              </a:ext>
            </a:extLst>
          </p:cNvPr>
          <p:cNvSpPr txBox="1"/>
          <p:nvPr/>
        </p:nvSpPr>
        <p:spPr>
          <a:xfrm>
            <a:off x="219075" y="409575"/>
            <a:ext cx="503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损益表</a:t>
            </a:r>
            <a:r>
              <a:rPr lang="en-US" altLang="zh-CN" sz="2400" dirty="0"/>
              <a:t>----</a:t>
            </a:r>
            <a:r>
              <a:rPr lang="zh-CN" altLang="en-US" sz="2400" dirty="0"/>
              <a:t>表样</a:t>
            </a:r>
            <a:endParaRPr lang="en-US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F6828D25-1E3D-4D25-BEBB-0A77D452C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2186"/>
            <a:ext cx="12111394" cy="556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695941" cy="74245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6372"/>
            <a:ext cx="10515600" cy="5074276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0971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28</Words>
  <Application>Microsoft Office PowerPoint</Application>
  <PresentationFormat>宽屏</PresentationFormat>
  <Paragraphs>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星光 马</dc:creator>
  <cp:lastModifiedBy>Windows 用户</cp:lastModifiedBy>
  <cp:revision>20</cp:revision>
  <dcterms:created xsi:type="dcterms:W3CDTF">2019-05-29T05:37:22Z</dcterms:created>
  <dcterms:modified xsi:type="dcterms:W3CDTF">2019-05-30T09:52:42Z</dcterms:modified>
</cp:coreProperties>
</file>