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2866390" y="102870"/>
            <a:ext cx="1927225" cy="548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待消歧词语所在句子</a:t>
            </a:r>
            <a:endParaRPr lang="x-none" altLang="en-US"/>
          </a:p>
        </p:txBody>
      </p:sp>
      <p:sp>
        <p:nvSpPr>
          <p:cNvPr id="5" name="Rounded Rectangle 4"/>
          <p:cNvSpPr/>
          <p:nvPr/>
        </p:nvSpPr>
        <p:spPr>
          <a:xfrm>
            <a:off x="5807710" y="96520"/>
            <a:ext cx="1737995" cy="5480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  <a:sym typeface="+mn-ea"/>
              </a:rPr>
              <a:t>消歧词语</a:t>
            </a:r>
            <a:endParaRPr lang="x-none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62885" y="3303270"/>
            <a:ext cx="2021840" cy="548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ym typeface="+mn-ea"/>
              </a:rPr>
              <a:t>消歧词语上下文表示</a:t>
            </a:r>
            <a:endParaRPr lang="x-none" altLang="en-US"/>
          </a:p>
        </p:txBody>
      </p:sp>
      <p:sp>
        <p:nvSpPr>
          <p:cNvPr id="7" name="Rounded Rectangle 6"/>
          <p:cNvSpPr/>
          <p:nvPr/>
        </p:nvSpPr>
        <p:spPr>
          <a:xfrm>
            <a:off x="8350250" y="687070"/>
            <a:ext cx="1238250" cy="5480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百度百科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49925" y="1269365"/>
            <a:ext cx="1767840" cy="5480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获取词语义项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64530" y="2320925"/>
            <a:ext cx="1870710" cy="5480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词语义项聚类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02300" y="3345815"/>
            <a:ext cx="1927225" cy="5480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词语义项及语义表示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71695" y="4484370"/>
            <a:ext cx="1238250" cy="5480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语义相似度计算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38040" y="5612130"/>
            <a:ext cx="1238250" cy="5480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消歧结果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6492875" y="687070"/>
            <a:ext cx="358775" cy="56642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507480" y="1814830"/>
            <a:ext cx="358775" cy="4914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089525" y="5054600"/>
            <a:ext cx="358775" cy="56642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6464300" y="2872105"/>
            <a:ext cx="358775" cy="48196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3589655" y="766445"/>
            <a:ext cx="358775" cy="228473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980000">
            <a:off x="4279265" y="4014470"/>
            <a:ext cx="719455" cy="3219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8880000">
            <a:off x="5661660" y="4026535"/>
            <a:ext cx="719455" cy="3219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7370445" y="838200"/>
            <a:ext cx="906780" cy="31178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866390" y="93345"/>
            <a:ext cx="1927225" cy="5480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待消歧词语所在句子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762885" y="3293745"/>
            <a:ext cx="2021840" cy="5480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  <a:sym typeface="+mn-ea"/>
              </a:rPr>
              <a:t>消歧词语上下文表示</a:t>
            </a:r>
            <a:endParaRPr lang="x-none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3408680" y="6284595"/>
            <a:ext cx="4246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 b="1"/>
              <a:t>基于在线百科知识库的词语消歧路线</a:t>
            </a:r>
            <a:endParaRPr lang="x-none" altLang="en-US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Kingsoft Office WPP</Application>
  <PresentationFormat>宽屏</PresentationFormat>
  <Paragraphs>24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lhy</dc:creator>
  <cp:lastModifiedBy>lhy</cp:lastModifiedBy>
  <cp:revision>1</cp:revision>
  <dcterms:created xsi:type="dcterms:W3CDTF">2018-11-17T13:56:26Z</dcterms:created>
  <dcterms:modified xsi:type="dcterms:W3CDTF">2018-11-17T13:56:26Z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1033-10.1.0.5630</vt:lpwstr>
  </property>
</Properties>
</file>