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0" autoAdjust="0"/>
    <p:restoredTop sz="94660"/>
  </p:normalViewPr>
  <p:slideViewPr>
    <p:cSldViewPr>
      <p:cViewPr varScale="1">
        <p:scale>
          <a:sx n="101" d="100"/>
          <a:sy n="101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E3D6-41C7-453C-A684-612D68346621}" type="datetimeFigureOut">
              <a:rPr lang="zh-CN" altLang="en-US" smtClean="0"/>
              <a:pPr/>
              <a:t>2021/3/11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B57F5-B22A-4C7E-9E8A-C30081B1DF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051720" y="539253"/>
            <a:ext cx="2160240" cy="504056"/>
          </a:xfrm>
          <a:prstGeom prst="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EMQ 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51720" y="1547365"/>
            <a:ext cx="2160240" cy="5040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heasy-iot-emqx-collector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35" idx="2"/>
            <a:endCxn id="13" idx="0"/>
          </p:cNvCxnSpPr>
          <p:nvPr/>
        </p:nvCxnSpPr>
        <p:spPr>
          <a:xfrm>
            <a:off x="3131840" y="1043309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31840" y="1115317"/>
            <a:ext cx="842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web_hook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467544" y="2564904"/>
            <a:ext cx="1008112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LogFiler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13" idx="2"/>
            <a:endCxn id="20" idx="0"/>
          </p:cNvCxnSpPr>
          <p:nvPr/>
        </p:nvCxnSpPr>
        <p:spPr>
          <a:xfrm rot="5400000">
            <a:off x="1794979" y="1228042"/>
            <a:ext cx="513483" cy="21602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547664" y="2564904"/>
            <a:ext cx="1008112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MySQL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27784" y="2564904"/>
            <a:ext cx="1008112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MongoDB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07904" y="2564904"/>
            <a:ext cx="1008112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Redis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肘形连接符 27"/>
          <p:cNvCxnSpPr>
            <a:stCxn id="13" idx="2"/>
            <a:endCxn id="24" idx="0"/>
          </p:cNvCxnSpPr>
          <p:nvPr/>
        </p:nvCxnSpPr>
        <p:spPr>
          <a:xfrm rot="5400000">
            <a:off x="2335039" y="1768102"/>
            <a:ext cx="513483" cy="1080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3" idx="2"/>
            <a:endCxn id="25" idx="0"/>
          </p:cNvCxnSpPr>
          <p:nvPr/>
        </p:nvCxnSpPr>
        <p:spPr>
          <a:xfrm rot="5400000">
            <a:off x="2875099" y="2308162"/>
            <a:ext cx="51348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3" idx="2"/>
            <a:endCxn id="26" idx="0"/>
          </p:cNvCxnSpPr>
          <p:nvPr/>
        </p:nvCxnSpPr>
        <p:spPr>
          <a:xfrm rot="16200000" flipH="1">
            <a:off x="3415159" y="1768102"/>
            <a:ext cx="513483" cy="10801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788024" y="2564904"/>
            <a:ext cx="1008112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Kafka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肘形连接符 39"/>
          <p:cNvCxnSpPr>
            <a:stCxn id="13" idx="2"/>
            <a:endCxn id="34" idx="0"/>
          </p:cNvCxnSpPr>
          <p:nvPr/>
        </p:nvCxnSpPr>
        <p:spPr>
          <a:xfrm rot="16200000" flipH="1">
            <a:off x="3955219" y="1228042"/>
            <a:ext cx="513483" cy="21602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9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307</cp:revision>
  <dcterms:created xsi:type="dcterms:W3CDTF">2021-02-24T05:37:39Z</dcterms:created>
  <dcterms:modified xsi:type="dcterms:W3CDTF">2021-03-11T10:11:37Z</dcterms:modified>
</cp:coreProperties>
</file>