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0" autoAdjust="0"/>
    <p:restoredTop sz="94660"/>
  </p:normalViewPr>
  <p:slideViewPr>
    <p:cSldViewPr>
      <p:cViewPr varScale="1">
        <p:scale>
          <a:sx n="101" d="100"/>
          <a:sy n="101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E3D6-41C7-453C-A684-612D68346621}" type="datetimeFigureOut">
              <a:rPr lang="zh-CN" altLang="en-US" smtClean="0"/>
              <a:pPr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097540" y="1052736"/>
            <a:ext cx="2160240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2052218"/>
            <a:ext cx="295232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13" idx="0"/>
          </p:cNvCxnSpPr>
          <p:nvPr/>
        </p:nvCxnSpPr>
        <p:spPr>
          <a:xfrm flipH="1">
            <a:off x="2375756" y="1556792"/>
            <a:ext cx="1801904" cy="495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9846" y="160905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web_hook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99592" y="2996952"/>
            <a:ext cx="2952328" cy="165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43608" y="335699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07704" y="335699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71800" y="335699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43608" y="4005064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07704" y="4005064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0" name="直接箭头连接符 59"/>
          <p:cNvCxnSpPr>
            <a:stCxn id="13" idx="2"/>
            <a:endCxn id="53" idx="0"/>
          </p:cNvCxnSpPr>
          <p:nvPr/>
        </p:nvCxnSpPr>
        <p:spPr>
          <a:xfrm>
            <a:off x="2375756" y="2556274"/>
            <a:ext cx="0" cy="44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06300" y="2060848"/>
            <a:ext cx="288032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Flume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http source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35" idx="2"/>
            <a:endCxn id="19" idx="0"/>
          </p:cNvCxnSpPr>
          <p:nvPr/>
        </p:nvCxnSpPr>
        <p:spPr>
          <a:xfrm>
            <a:off x="4177660" y="1556792"/>
            <a:ext cx="18688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72000" y="3068960"/>
            <a:ext cx="2952328" cy="295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Sink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342900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80112" y="3429000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hdfs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4208" y="3429000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hive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6016" y="4653136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0112" y="4653136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hbase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6016" y="407707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Avro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80112" y="407707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Logger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44208" y="407707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RollingFile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4208" y="4653136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Thrift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>
            <a:stCxn id="19" idx="2"/>
            <a:endCxn id="25" idx="0"/>
          </p:cNvCxnSpPr>
          <p:nvPr/>
        </p:nvCxnSpPr>
        <p:spPr>
          <a:xfrm>
            <a:off x="6046460" y="2564904"/>
            <a:ext cx="17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22035" y="5301208"/>
            <a:ext cx="262057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Custom Sink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835696" y="3356992"/>
            <a:ext cx="4392488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持久层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54172" y="332656"/>
            <a:ext cx="1224136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5980" y="2339453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29" idx="0"/>
          </p:cNvCxnSpPr>
          <p:nvPr/>
        </p:nvCxnSpPr>
        <p:spPr>
          <a:xfrm>
            <a:off x="4066240" y="836712"/>
            <a:ext cx="0" cy="513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0236" y="9181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web_hook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1979712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LogFile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3717032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7904" y="3717032"/>
            <a:ext cx="936104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MongoDB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Redis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36096" y="3717032"/>
            <a:ext cx="64807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Kafka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4172" y="1350195"/>
            <a:ext cx="122413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Nginx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4252" y="2348880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数据收集器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9" idx="2"/>
            <a:endCxn id="13" idx="0"/>
          </p:cNvCxnSpPr>
          <p:nvPr/>
        </p:nvCxnSpPr>
        <p:spPr>
          <a:xfrm rot="5400000">
            <a:off x="3193569" y="1466782"/>
            <a:ext cx="485202" cy="1260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9" idx="2"/>
            <a:endCxn id="42" idx="0"/>
          </p:cNvCxnSpPr>
          <p:nvPr/>
        </p:nvCxnSpPr>
        <p:spPr>
          <a:xfrm rot="16200000" flipH="1">
            <a:off x="4412992" y="1507499"/>
            <a:ext cx="494629" cy="1188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42204" y="205893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负载均衡</a:t>
            </a:r>
            <a:endParaRPr lang="zh-CN" altLang="en-US" sz="1000" dirty="0"/>
          </a:p>
        </p:txBody>
      </p:sp>
      <p:cxnSp>
        <p:nvCxnSpPr>
          <p:cNvPr id="62" name="肘形连接符 61"/>
          <p:cNvCxnSpPr>
            <a:stCxn id="13" idx="2"/>
            <a:endCxn id="59" idx="0"/>
          </p:cNvCxnSpPr>
          <p:nvPr/>
        </p:nvCxnSpPr>
        <p:spPr>
          <a:xfrm rot="16200000" flipH="1">
            <a:off x="3162279" y="2487330"/>
            <a:ext cx="513483" cy="1225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2"/>
            <a:endCxn id="59" idx="0"/>
          </p:cNvCxnSpPr>
          <p:nvPr/>
        </p:nvCxnSpPr>
        <p:spPr>
          <a:xfrm rot="5400000">
            <a:off x="4391128" y="2493748"/>
            <a:ext cx="504056" cy="12224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07704" y="1156432"/>
            <a:ext cx="864096" cy="9044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Source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67744" y="2073683"/>
            <a:ext cx="1296144" cy="3988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ChannelProcessor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27784" y="3878836"/>
            <a:ext cx="1231337" cy="398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ChannelSelector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03848" y="4283669"/>
            <a:ext cx="1008112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altLang="zh-CN" sz="1200" dirty="0" smtClean="0">
                <a:solidFill>
                  <a:schemeClr val="tx1"/>
                </a:solidFill>
              </a:rPr>
              <a:t>put()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take() </a:t>
            </a:r>
            <a:r>
              <a:rPr lang="en-US" altLang="zh-CN" sz="12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transaction()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0312" y="1988840"/>
            <a:ext cx="864096" cy="3988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Channel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04248" y="1178694"/>
            <a:ext cx="1008112" cy="81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Sink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process()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03848" y="2881217"/>
            <a:ext cx="1008112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Interceptor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initialize()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intercept()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close()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27784" y="2477450"/>
            <a:ext cx="1296144" cy="3988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InterceptorChain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27984" y="1156433"/>
            <a:ext cx="136815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Channel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altLang="zh-CN" sz="1200" dirty="0" smtClean="0">
                <a:solidFill>
                  <a:schemeClr val="bg1"/>
                </a:solidFill>
              </a:rPr>
              <a:t>put()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take() </a:t>
            </a:r>
            <a:r>
              <a:rPr lang="en-US" altLang="zh-CN" sz="1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transaction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899592" y="1556792"/>
            <a:ext cx="864096" cy="2160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138257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推</a:t>
            </a:r>
            <a:r>
              <a:rPr lang="zh-CN" altLang="en-US" sz="1000" dirty="0" smtClean="0"/>
              <a:t>送</a:t>
            </a:r>
            <a:r>
              <a:rPr lang="en-US" altLang="zh-CN" sz="1000" dirty="0" smtClean="0"/>
              <a:t>Event</a:t>
            </a:r>
            <a:endParaRPr lang="zh-CN" altLang="en-US" sz="1000" dirty="0"/>
          </a:p>
        </p:txBody>
      </p:sp>
      <p:sp>
        <p:nvSpPr>
          <p:cNvPr id="40" name="右箭头 39"/>
          <p:cNvSpPr/>
          <p:nvPr/>
        </p:nvSpPr>
        <p:spPr>
          <a:xfrm>
            <a:off x="3563888" y="1196752"/>
            <a:ext cx="360040" cy="792088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156176" y="1196752"/>
            <a:ext cx="360040" cy="792088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98</Words>
  <Application>Microsoft Office PowerPoint</Application>
  <PresentationFormat>全屏显示(4:3)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396</cp:revision>
  <dcterms:created xsi:type="dcterms:W3CDTF">2021-02-24T05:37:39Z</dcterms:created>
  <dcterms:modified xsi:type="dcterms:W3CDTF">2021-03-15T03:46:24Z</dcterms:modified>
</cp:coreProperties>
</file>