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0" autoAdjust="0"/>
    <p:restoredTop sz="94660"/>
  </p:normalViewPr>
  <p:slideViewPr>
    <p:cSldViewPr>
      <p:cViewPr varScale="1">
        <p:scale>
          <a:sx n="101" d="100"/>
          <a:sy n="101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097540" y="396034"/>
            <a:ext cx="2160240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97540" y="1404146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13" idx="0"/>
          </p:cNvCxnSpPr>
          <p:nvPr/>
        </p:nvCxnSpPr>
        <p:spPr>
          <a:xfrm>
            <a:off x="4177660" y="90009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7660" y="972098"/>
            <a:ext cx="84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web_hook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1979712" y="2348880"/>
            <a:ext cx="4392488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23728" y="270892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87824" y="270892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51920" y="2708920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60032" y="2708920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80112" y="2708920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0" name="直接箭头连接符 59"/>
          <p:cNvCxnSpPr>
            <a:stCxn id="13" idx="2"/>
            <a:endCxn id="53" idx="0"/>
          </p:cNvCxnSpPr>
          <p:nvPr/>
        </p:nvCxnSpPr>
        <p:spPr>
          <a:xfrm flipH="1">
            <a:off x="4175956" y="1908202"/>
            <a:ext cx="1704" cy="44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835696" y="3356992"/>
            <a:ext cx="4392488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54172" y="332656"/>
            <a:ext cx="1224136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5980" y="2339453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29" idx="0"/>
          </p:cNvCxnSpPr>
          <p:nvPr/>
        </p:nvCxnSpPr>
        <p:spPr>
          <a:xfrm>
            <a:off x="4066240" y="836712"/>
            <a:ext cx="0" cy="513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0236" y="9181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web_hook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979712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7904" y="371703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3609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4172" y="1350195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Nginx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4252" y="2348880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9" idx="2"/>
            <a:endCxn id="13" idx="0"/>
          </p:cNvCxnSpPr>
          <p:nvPr/>
        </p:nvCxnSpPr>
        <p:spPr>
          <a:xfrm rot="5400000">
            <a:off x="3193569" y="1466782"/>
            <a:ext cx="485202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2"/>
            <a:endCxn id="42" idx="0"/>
          </p:cNvCxnSpPr>
          <p:nvPr/>
        </p:nvCxnSpPr>
        <p:spPr>
          <a:xfrm rot="16200000" flipH="1">
            <a:off x="4412992" y="1507499"/>
            <a:ext cx="494629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42204" y="20589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负载均衡</a:t>
            </a:r>
            <a:endParaRPr lang="zh-CN" altLang="en-US" sz="1000" dirty="0"/>
          </a:p>
        </p:txBody>
      </p:sp>
      <p:cxnSp>
        <p:nvCxnSpPr>
          <p:cNvPr id="62" name="肘形连接符 61"/>
          <p:cNvCxnSpPr>
            <a:stCxn id="13" idx="2"/>
            <a:endCxn id="59" idx="0"/>
          </p:cNvCxnSpPr>
          <p:nvPr/>
        </p:nvCxnSpPr>
        <p:spPr>
          <a:xfrm rot="16200000" flipH="1">
            <a:off x="3162279" y="2487330"/>
            <a:ext cx="513483" cy="1225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2"/>
            <a:endCxn id="59" idx="0"/>
          </p:cNvCxnSpPr>
          <p:nvPr/>
        </p:nvCxnSpPr>
        <p:spPr>
          <a:xfrm rot="5400000">
            <a:off x="4391128" y="2493748"/>
            <a:ext cx="504056" cy="12224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45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325</cp:revision>
  <dcterms:created xsi:type="dcterms:W3CDTF">2021-02-24T05:37:39Z</dcterms:created>
  <dcterms:modified xsi:type="dcterms:W3CDTF">2021-03-11T11:16:14Z</dcterms:modified>
</cp:coreProperties>
</file>