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3" r:id="rId7"/>
    <p:sldId id="259" r:id="rId8"/>
    <p:sldId id="261" r:id="rId9"/>
    <p:sldId id="260" r:id="rId10"/>
    <p:sldId id="262" r:id="rId11"/>
    <p:sldId id="264" r:id="rId12"/>
    <p:sldId id="270" r:id="rId13"/>
    <p:sldId id="271"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D96F0-5693-4320-98CD-1698DFE1A559}" v="144" dt="2022-04-13T01:54:47.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2" d="100"/>
          <a:sy n="62" d="100"/>
        </p:scale>
        <p:origin x="82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di,Areij" userId="b23ed13c-6755-4b78-8927-f209cbd7e884" providerId="ADAL" clId="{2B9D96F0-5693-4320-98CD-1698DFE1A559}"/>
    <pc:docChg chg="undo custSel addSld delSld modSld sldOrd">
      <pc:chgData name="Kandi,Areij" userId="b23ed13c-6755-4b78-8927-f209cbd7e884" providerId="ADAL" clId="{2B9D96F0-5693-4320-98CD-1698DFE1A559}" dt="2022-04-13T02:52:30.037" v="1543" actId="27636"/>
      <pc:docMkLst>
        <pc:docMk/>
      </pc:docMkLst>
      <pc:sldChg chg="addSp delSp mod addAnim">
        <pc:chgData name="Kandi,Areij" userId="b23ed13c-6755-4b78-8927-f209cbd7e884" providerId="ADAL" clId="{2B9D96F0-5693-4320-98CD-1698DFE1A559}" dt="2022-04-12T22:33:20.418" v="446"/>
        <pc:sldMkLst>
          <pc:docMk/>
          <pc:sldMk cId="1317419473" sldId="256"/>
        </pc:sldMkLst>
        <pc:spChg chg="del">
          <ac:chgData name="Kandi,Areij" userId="b23ed13c-6755-4b78-8927-f209cbd7e884" providerId="ADAL" clId="{2B9D96F0-5693-4320-98CD-1698DFE1A559}" dt="2022-04-12T22:33:20.417" v="444" actId="26606"/>
          <ac:spMkLst>
            <pc:docMk/>
            <pc:sldMk cId="1317419473" sldId="256"/>
            <ac:spMk id="80" creationId="{D8386171-E87D-46AB-8718-4CE2A88748BD}"/>
          </ac:spMkLst>
        </pc:spChg>
        <pc:spChg chg="del">
          <ac:chgData name="Kandi,Areij" userId="b23ed13c-6755-4b78-8927-f209cbd7e884" providerId="ADAL" clId="{2B9D96F0-5693-4320-98CD-1698DFE1A559}" dt="2022-04-12T22:33:20.417" v="444" actId="26606"/>
          <ac:spMkLst>
            <pc:docMk/>
            <pc:sldMk cId="1317419473" sldId="256"/>
            <ac:spMk id="82" creationId="{207CB456-8849-413C-8210-B663779A32E0}"/>
          </ac:spMkLst>
        </pc:spChg>
        <pc:spChg chg="del">
          <ac:chgData name="Kandi,Areij" userId="b23ed13c-6755-4b78-8927-f209cbd7e884" providerId="ADAL" clId="{2B9D96F0-5693-4320-98CD-1698DFE1A559}" dt="2022-04-12T22:33:20.417" v="444" actId="26606"/>
          <ac:spMkLst>
            <pc:docMk/>
            <pc:sldMk cId="1317419473" sldId="256"/>
            <ac:spMk id="84" creationId="{E513936D-D1EB-4E42-A97F-942BA1F3DFA7}"/>
          </ac:spMkLst>
        </pc:spChg>
        <pc:spChg chg="add">
          <ac:chgData name="Kandi,Areij" userId="b23ed13c-6755-4b78-8927-f209cbd7e884" providerId="ADAL" clId="{2B9D96F0-5693-4320-98CD-1698DFE1A559}" dt="2022-04-12T22:33:20.417" v="444" actId="26606"/>
          <ac:spMkLst>
            <pc:docMk/>
            <pc:sldMk cId="1317419473" sldId="256"/>
            <ac:spMk id="91" creationId="{D8386171-E87D-46AB-8718-4CE2A88748BD}"/>
          </ac:spMkLst>
        </pc:spChg>
        <pc:spChg chg="add">
          <ac:chgData name="Kandi,Areij" userId="b23ed13c-6755-4b78-8927-f209cbd7e884" providerId="ADAL" clId="{2B9D96F0-5693-4320-98CD-1698DFE1A559}" dt="2022-04-12T22:33:20.417" v="444" actId="26606"/>
          <ac:spMkLst>
            <pc:docMk/>
            <pc:sldMk cId="1317419473" sldId="256"/>
            <ac:spMk id="93" creationId="{207CB456-8849-413C-8210-B663779A32E0}"/>
          </ac:spMkLst>
        </pc:spChg>
        <pc:spChg chg="add">
          <ac:chgData name="Kandi,Areij" userId="b23ed13c-6755-4b78-8927-f209cbd7e884" providerId="ADAL" clId="{2B9D96F0-5693-4320-98CD-1698DFE1A559}" dt="2022-04-12T22:33:20.417" v="444" actId="26606"/>
          <ac:spMkLst>
            <pc:docMk/>
            <pc:sldMk cId="1317419473" sldId="256"/>
            <ac:spMk id="95" creationId="{E513936D-D1EB-4E42-A97F-942BA1F3DFA7}"/>
          </ac:spMkLst>
        </pc:spChg>
        <pc:cxnChg chg="del">
          <ac:chgData name="Kandi,Areij" userId="b23ed13c-6755-4b78-8927-f209cbd7e884" providerId="ADAL" clId="{2B9D96F0-5693-4320-98CD-1698DFE1A559}" dt="2022-04-12T22:33:20.417" v="444" actId="26606"/>
          <ac:cxnSpMkLst>
            <pc:docMk/>
            <pc:sldMk cId="1317419473" sldId="256"/>
            <ac:cxnSpMk id="86" creationId="{AFA75EE9-0DE4-4982-A870-290AD61EAAD7}"/>
          </ac:cxnSpMkLst>
        </pc:cxnChg>
        <pc:cxnChg chg="add">
          <ac:chgData name="Kandi,Areij" userId="b23ed13c-6755-4b78-8927-f209cbd7e884" providerId="ADAL" clId="{2B9D96F0-5693-4320-98CD-1698DFE1A559}" dt="2022-04-12T22:33:20.417" v="444" actId="26606"/>
          <ac:cxnSpMkLst>
            <pc:docMk/>
            <pc:sldMk cId="1317419473" sldId="256"/>
            <ac:cxnSpMk id="97" creationId="{AFA75EE9-0DE4-4982-A870-290AD61EAAD7}"/>
          </ac:cxnSpMkLst>
        </pc:cxnChg>
      </pc:sldChg>
      <pc:sldChg chg="addSp modSp del mod setBg addAnim">
        <pc:chgData name="Kandi,Areij" userId="b23ed13c-6755-4b78-8927-f209cbd7e884" providerId="ADAL" clId="{2B9D96F0-5693-4320-98CD-1698DFE1A559}" dt="2022-04-12T22:35:00.502" v="464" actId="2696"/>
        <pc:sldMkLst>
          <pc:docMk/>
          <pc:sldMk cId="2443363520" sldId="257"/>
        </pc:sldMkLst>
        <pc:spChg chg="mod">
          <ac:chgData name="Kandi,Areij" userId="b23ed13c-6755-4b78-8927-f209cbd7e884" providerId="ADAL" clId="{2B9D96F0-5693-4320-98CD-1698DFE1A559}" dt="2022-04-12T22:34:32.610" v="447" actId="26606"/>
          <ac:spMkLst>
            <pc:docMk/>
            <pc:sldMk cId="2443363520" sldId="257"/>
            <ac:spMk id="2" creationId="{251BF81F-4143-44A8-B455-D87C37B23446}"/>
          </ac:spMkLst>
        </pc:spChg>
        <pc:spChg chg="mod">
          <ac:chgData name="Kandi,Areij" userId="b23ed13c-6755-4b78-8927-f209cbd7e884" providerId="ADAL" clId="{2B9D96F0-5693-4320-98CD-1698DFE1A559}" dt="2022-04-12T22:34:50.514" v="463" actId="5793"/>
          <ac:spMkLst>
            <pc:docMk/>
            <pc:sldMk cId="2443363520" sldId="257"/>
            <ac:spMk id="3" creationId="{F382BABF-D011-4BAB-B1F4-94C970D99D88}"/>
          </ac:spMkLst>
        </pc:spChg>
        <pc:spChg chg="add">
          <ac:chgData name="Kandi,Areij" userId="b23ed13c-6755-4b78-8927-f209cbd7e884" providerId="ADAL" clId="{2B9D96F0-5693-4320-98CD-1698DFE1A559}" dt="2022-04-12T22:34:32.610" v="447" actId="26606"/>
          <ac:spMkLst>
            <pc:docMk/>
            <pc:sldMk cId="2443363520" sldId="257"/>
            <ac:spMk id="8" creationId="{D8386171-E87D-46AB-8718-4CE2A88748BD}"/>
          </ac:spMkLst>
        </pc:spChg>
        <pc:spChg chg="add">
          <ac:chgData name="Kandi,Areij" userId="b23ed13c-6755-4b78-8927-f209cbd7e884" providerId="ADAL" clId="{2B9D96F0-5693-4320-98CD-1698DFE1A559}" dt="2022-04-12T22:34:32.610" v="447" actId="26606"/>
          <ac:spMkLst>
            <pc:docMk/>
            <pc:sldMk cId="2443363520" sldId="257"/>
            <ac:spMk id="10" creationId="{207CB456-8849-413C-8210-B663779A32E0}"/>
          </ac:spMkLst>
        </pc:spChg>
        <pc:spChg chg="add">
          <ac:chgData name="Kandi,Areij" userId="b23ed13c-6755-4b78-8927-f209cbd7e884" providerId="ADAL" clId="{2B9D96F0-5693-4320-98CD-1698DFE1A559}" dt="2022-04-12T22:34:32.610" v="447" actId="26606"/>
          <ac:spMkLst>
            <pc:docMk/>
            <pc:sldMk cId="2443363520" sldId="257"/>
            <ac:spMk id="12" creationId="{E513936D-D1EB-4E42-A97F-942BA1F3DFA7}"/>
          </ac:spMkLst>
        </pc:spChg>
        <pc:cxnChg chg="add">
          <ac:chgData name="Kandi,Areij" userId="b23ed13c-6755-4b78-8927-f209cbd7e884" providerId="ADAL" clId="{2B9D96F0-5693-4320-98CD-1698DFE1A559}" dt="2022-04-12T22:34:32.610" v="447" actId="26606"/>
          <ac:cxnSpMkLst>
            <pc:docMk/>
            <pc:sldMk cId="2443363520" sldId="257"/>
            <ac:cxnSpMk id="14" creationId="{AFA75EE9-0DE4-4982-A870-290AD61EAAD7}"/>
          </ac:cxnSpMkLst>
        </pc:cxnChg>
      </pc:sldChg>
      <pc:sldChg chg="modSp mod">
        <pc:chgData name="Kandi,Areij" userId="b23ed13c-6755-4b78-8927-f209cbd7e884" providerId="ADAL" clId="{2B9D96F0-5693-4320-98CD-1698DFE1A559}" dt="2022-04-13T02:14:48.976" v="813" actId="20577"/>
        <pc:sldMkLst>
          <pc:docMk/>
          <pc:sldMk cId="2564936236" sldId="258"/>
        </pc:sldMkLst>
        <pc:spChg chg="mod">
          <ac:chgData name="Kandi,Areij" userId="b23ed13c-6755-4b78-8927-f209cbd7e884" providerId="ADAL" clId="{2B9D96F0-5693-4320-98CD-1698DFE1A559}" dt="2022-04-13T02:14:48.976" v="813" actId="20577"/>
          <ac:spMkLst>
            <pc:docMk/>
            <pc:sldMk cId="2564936236" sldId="258"/>
            <ac:spMk id="3" creationId="{C32F1A57-E562-4767-9617-DAA1AAF50246}"/>
          </ac:spMkLst>
        </pc:spChg>
      </pc:sldChg>
      <pc:sldChg chg="modSp mod ord">
        <pc:chgData name="Kandi,Areij" userId="b23ed13c-6755-4b78-8927-f209cbd7e884" providerId="ADAL" clId="{2B9D96F0-5693-4320-98CD-1698DFE1A559}" dt="2022-04-12T22:03:20.766" v="323" actId="20577"/>
        <pc:sldMkLst>
          <pc:docMk/>
          <pc:sldMk cId="3858071996" sldId="259"/>
        </pc:sldMkLst>
        <pc:spChg chg="mod">
          <ac:chgData name="Kandi,Areij" userId="b23ed13c-6755-4b78-8927-f209cbd7e884" providerId="ADAL" clId="{2B9D96F0-5693-4320-98CD-1698DFE1A559}" dt="2022-04-12T22:03:20.766" v="323" actId="20577"/>
          <ac:spMkLst>
            <pc:docMk/>
            <pc:sldMk cId="3858071996" sldId="259"/>
            <ac:spMk id="3" creationId="{4E26849D-A839-40B2-B001-CDF83138A80F}"/>
          </ac:spMkLst>
        </pc:spChg>
      </pc:sldChg>
      <pc:sldChg chg="addSp delSp modSp new mod setBg">
        <pc:chgData name="Kandi,Areij" userId="b23ed13c-6755-4b78-8927-f209cbd7e884" providerId="ADAL" clId="{2B9D96F0-5693-4320-98CD-1698DFE1A559}" dt="2022-04-12T21:43:39.884" v="116" actId="26606"/>
        <pc:sldMkLst>
          <pc:docMk/>
          <pc:sldMk cId="3722751219" sldId="262"/>
        </pc:sldMkLst>
        <pc:spChg chg="mod">
          <ac:chgData name="Kandi,Areij" userId="b23ed13c-6755-4b78-8927-f209cbd7e884" providerId="ADAL" clId="{2B9D96F0-5693-4320-98CD-1698DFE1A559}" dt="2022-04-12T21:43:39.884" v="116" actId="26606"/>
          <ac:spMkLst>
            <pc:docMk/>
            <pc:sldMk cId="3722751219" sldId="262"/>
            <ac:spMk id="2" creationId="{0B0F74E0-DFFC-4349-B05A-C92DCBF666AB}"/>
          </ac:spMkLst>
        </pc:spChg>
        <pc:spChg chg="del mod">
          <ac:chgData name="Kandi,Areij" userId="b23ed13c-6755-4b78-8927-f209cbd7e884" providerId="ADAL" clId="{2B9D96F0-5693-4320-98CD-1698DFE1A559}" dt="2022-04-12T21:43:39.884" v="116" actId="26606"/>
          <ac:spMkLst>
            <pc:docMk/>
            <pc:sldMk cId="3722751219" sldId="262"/>
            <ac:spMk id="3" creationId="{CDDBB326-C86B-427C-98D5-90ED0C2815F0}"/>
          </ac:spMkLst>
        </pc:spChg>
        <pc:spChg chg="add">
          <ac:chgData name="Kandi,Areij" userId="b23ed13c-6755-4b78-8927-f209cbd7e884" providerId="ADAL" clId="{2B9D96F0-5693-4320-98CD-1698DFE1A559}" dt="2022-04-12T21:43:39.884" v="116" actId="26606"/>
          <ac:spMkLst>
            <pc:docMk/>
            <pc:sldMk cId="3722751219" sldId="262"/>
            <ac:spMk id="9" creationId="{D55CD764-972B-4CA5-A885-53E55C63E174}"/>
          </ac:spMkLst>
        </pc:spChg>
        <pc:spChg chg="add">
          <ac:chgData name="Kandi,Areij" userId="b23ed13c-6755-4b78-8927-f209cbd7e884" providerId="ADAL" clId="{2B9D96F0-5693-4320-98CD-1698DFE1A559}" dt="2022-04-12T21:43:39.884" v="116" actId="26606"/>
          <ac:spMkLst>
            <pc:docMk/>
            <pc:sldMk cId="3722751219" sldId="262"/>
            <ac:spMk id="11" creationId="{34165AB3-7006-4430-BCE3-25476BE13322}"/>
          </ac:spMkLst>
        </pc:spChg>
        <pc:spChg chg="add">
          <ac:chgData name="Kandi,Areij" userId="b23ed13c-6755-4b78-8927-f209cbd7e884" providerId="ADAL" clId="{2B9D96F0-5693-4320-98CD-1698DFE1A559}" dt="2022-04-12T21:43:39.884" v="116" actId="26606"/>
          <ac:spMkLst>
            <pc:docMk/>
            <pc:sldMk cId="3722751219" sldId="262"/>
            <ac:spMk id="35" creationId="{E3E51905-F374-4E1A-97CF-B741584B74D5}"/>
          </ac:spMkLst>
        </pc:spChg>
        <pc:grpChg chg="add">
          <ac:chgData name="Kandi,Areij" userId="b23ed13c-6755-4b78-8927-f209cbd7e884" providerId="ADAL" clId="{2B9D96F0-5693-4320-98CD-1698DFE1A559}" dt="2022-04-12T21:43:39.884" v="116" actId="26606"/>
          <ac:grpSpMkLst>
            <pc:docMk/>
            <pc:sldMk cId="3722751219" sldId="262"/>
            <ac:grpSpMk id="13" creationId="{11999B20-6058-4C55-882E-A1FB050B69DD}"/>
          </ac:grpSpMkLst>
        </pc:grpChg>
        <pc:graphicFrameChg chg="add">
          <ac:chgData name="Kandi,Areij" userId="b23ed13c-6755-4b78-8927-f209cbd7e884" providerId="ADAL" clId="{2B9D96F0-5693-4320-98CD-1698DFE1A559}" dt="2022-04-12T21:43:39.884" v="116" actId="26606"/>
          <ac:graphicFrameMkLst>
            <pc:docMk/>
            <pc:sldMk cId="3722751219" sldId="262"/>
            <ac:graphicFrameMk id="5" creationId="{C976A577-BED0-3991-FD06-004C5F29BAA3}"/>
          </ac:graphicFrameMkLst>
        </pc:graphicFrameChg>
        <pc:picChg chg="add del mod">
          <ac:chgData name="Kandi,Areij" userId="b23ed13c-6755-4b78-8927-f209cbd7e884" providerId="ADAL" clId="{2B9D96F0-5693-4320-98CD-1698DFE1A559}" dt="2022-04-12T21:43:25.161" v="115"/>
          <ac:picMkLst>
            <pc:docMk/>
            <pc:sldMk cId="3722751219" sldId="262"/>
            <ac:picMk id="4098" creationId="{9A8FF08E-9508-468C-B54D-722850125FA9}"/>
          </ac:picMkLst>
        </pc:picChg>
      </pc:sldChg>
      <pc:sldChg chg="addSp delSp modSp new mod setBg">
        <pc:chgData name="Kandi,Areij" userId="b23ed13c-6755-4b78-8927-f209cbd7e884" providerId="ADAL" clId="{2B9D96F0-5693-4320-98CD-1698DFE1A559}" dt="2022-04-12T21:59:55.432" v="241" actId="255"/>
        <pc:sldMkLst>
          <pc:docMk/>
          <pc:sldMk cId="31586316" sldId="263"/>
        </pc:sldMkLst>
        <pc:spChg chg="mod">
          <ac:chgData name="Kandi,Areij" userId="b23ed13c-6755-4b78-8927-f209cbd7e884" providerId="ADAL" clId="{2B9D96F0-5693-4320-98CD-1698DFE1A559}" dt="2022-04-12T21:59:28.365" v="238" actId="26606"/>
          <ac:spMkLst>
            <pc:docMk/>
            <pc:sldMk cId="31586316" sldId="263"/>
            <ac:spMk id="2" creationId="{B939DC22-7ACB-4F87-A84A-EEBB1494DC9B}"/>
          </ac:spMkLst>
        </pc:spChg>
        <pc:spChg chg="mod">
          <ac:chgData name="Kandi,Areij" userId="b23ed13c-6755-4b78-8927-f209cbd7e884" providerId="ADAL" clId="{2B9D96F0-5693-4320-98CD-1698DFE1A559}" dt="2022-04-12T21:59:55.432" v="241" actId="255"/>
          <ac:spMkLst>
            <pc:docMk/>
            <pc:sldMk cId="31586316" sldId="263"/>
            <ac:spMk id="3" creationId="{98A9099F-511E-4568-9EEB-0E2FE8C01A61}"/>
          </ac:spMkLst>
        </pc:spChg>
        <pc:spChg chg="add del">
          <ac:chgData name="Kandi,Areij" userId="b23ed13c-6755-4b78-8927-f209cbd7e884" providerId="ADAL" clId="{2B9D96F0-5693-4320-98CD-1698DFE1A559}" dt="2022-04-12T21:57:50.149" v="223" actId="26606"/>
          <ac:spMkLst>
            <pc:docMk/>
            <pc:sldMk cId="31586316" sldId="263"/>
            <ac:spMk id="71" creationId="{5E39A796-BE83-48B1-B33F-35C4A32AAB57}"/>
          </ac:spMkLst>
        </pc:spChg>
        <pc:spChg chg="add del">
          <ac:chgData name="Kandi,Areij" userId="b23ed13c-6755-4b78-8927-f209cbd7e884" providerId="ADAL" clId="{2B9D96F0-5693-4320-98CD-1698DFE1A559}" dt="2022-04-12T21:57:50.149" v="223" actId="26606"/>
          <ac:spMkLst>
            <pc:docMk/>
            <pc:sldMk cId="31586316" sldId="263"/>
            <ac:spMk id="73" creationId="{72F84B47-E267-4194-8194-831DB7B5547F}"/>
          </ac:spMkLst>
        </pc:spChg>
        <pc:spChg chg="add del">
          <ac:chgData name="Kandi,Areij" userId="b23ed13c-6755-4b78-8927-f209cbd7e884" providerId="ADAL" clId="{2B9D96F0-5693-4320-98CD-1698DFE1A559}" dt="2022-04-12T21:59:28.365" v="238" actId="26606"/>
          <ac:spMkLst>
            <pc:docMk/>
            <pc:sldMk cId="31586316" sldId="263"/>
            <ac:spMk id="78" creationId="{5AAE9118-0436-4488-AC4A-C14DF6A7B6B1}"/>
          </ac:spMkLst>
        </pc:spChg>
        <pc:spChg chg="add del">
          <ac:chgData name="Kandi,Areij" userId="b23ed13c-6755-4b78-8927-f209cbd7e884" providerId="ADAL" clId="{2B9D96F0-5693-4320-98CD-1698DFE1A559}" dt="2022-04-12T21:59:28.365" v="238" actId="26606"/>
          <ac:spMkLst>
            <pc:docMk/>
            <pc:sldMk cId="31586316" sldId="263"/>
            <ac:spMk id="80" creationId="{48AADC38-41AB-482C-B8C3-6B9CD91B678A}"/>
          </ac:spMkLst>
        </pc:spChg>
        <pc:spChg chg="add">
          <ac:chgData name="Kandi,Areij" userId="b23ed13c-6755-4b78-8927-f209cbd7e884" providerId="ADAL" clId="{2B9D96F0-5693-4320-98CD-1698DFE1A559}" dt="2022-04-12T21:59:28.365" v="238" actId="26606"/>
          <ac:spMkLst>
            <pc:docMk/>
            <pc:sldMk cId="31586316" sldId="263"/>
            <ac:spMk id="85" creationId="{61293230-B0F6-45B1-96D1-13D18E242995}"/>
          </ac:spMkLst>
        </pc:spChg>
        <pc:spChg chg="add">
          <ac:chgData name="Kandi,Areij" userId="b23ed13c-6755-4b78-8927-f209cbd7e884" providerId="ADAL" clId="{2B9D96F0-5693-4320-98CD-1698DFE1A559}" dt="2022-04-12T21:59:28.365" v="238" actId="26606"/>
          <ac:spMkLst>
            <pc:docMk/>
            <pc:sldMk cId="31586316" sldId="263"/>
            <ac:spMk id="87" creationId="{0A1E0707-4985-454B-ACE0-4855BB55875E}"/>
          </ac:spMkLst>
        </pc:spChg>
        <pc:picChg chg="add mod ord">
          <ac:chgData name="Kandi,Areij" userId="b23ed13c-6755-4b78-8927-f209cbd7e884" providerId="ADAL" clId="{2B9D96F0-5693-4320-98CD-1698DFE1A559}" dt="2022-04-12T21:59:44.309" v="239" actId="1076"/>
          <ac:picMkLst>
            <pc:docMk/>
            <pc:sldMk cId="31586316" sldId="263"/>
            <ac:picMk id="5" creationId="{BBEE546A-109E-4C4C-8F19-D8F88889B841}"/>
          </ac:picMkLst>
        </pc:picChg>
        <pc:picChg chg="add mod">
          <ac:chgData name="Kandi,Areij" userId="b23ed13c-6755-4b78-8927-f209cbd7e884" providerId="ADAL" clId="{2B9D96F0-5693-4320-98CD-1698DFE1A559}" dt="2022-04-12T21:59:48.380" v="240" actId="1076"/>
          <ac:picMkLst>
            <pc:docMk/>
            <pc:sldMk cId="31586316" sldId="263"/>
            <ac:picMk id="7" creationId="{E8F0BBBB-B27A-4A58-B93E-235559F9D9F0}"/>
          </ac:picMkLst>
        </pc:picChg>
        <pc:picChg chg="add del mod">
          <ac:chgData name="Kandi,Areij" userId="b23ed13c-6755-4b78-8927-f209cbd7e884" providerId="ADAL" clId="{2B9D96F0-5693-4320-98CD-1698DFE1A559}" dt="2022-04-12T21:53:19.733" v="192" actId="478"/>
          <ac:picMkLst>
            <pc:docMk/>
            <pc:sldMk cId="31586316" sldId="263"/>
            <ac:picMk id="5122" creationId="{C33DC942-7E56-494F-A4EE-C789715C65A3}"/>
          </ac:picMkLst>
        </pc:picChg>
      </pc:sldChg>
      <pc:sldChg chg="addSp delSp modSp new del mod">
        <pc:chgData name="Kandi,Areij" userId="b23ed13c-6755-4b78-8927-f209cbd7e884" providerId="ADAL" clId="{2B9D96F0-5693-4320-98CD-1698DFE1A559}" dt="2022-04-12T22:00:16.662" v="242" actId="2696"/>
        <pc:sldMkLst>
          <pc:docMk/>
          <pc:sldMk cId="889952236" sldId="264"/>
        </pc:sldMkLst>
        <pc:spChg chg="mod">
          <ac:chgData name="Kandi,Areij" userId="b23ed13c-6755-4b78-8927-f209cbd7e884" providerId="ADAL" clId="{2B9D96F0-5693-4320-98CD-1698DFE1A559}" dt="2022-04-12T21:49:46.899" v="157"/>
          <ac:spMkLst>
            <pc:docMk/>
            <pc:sldMk cId="889952236" sldId="264"/>
            <ac:spMk id="2" creationId="{6BF2E008-6A76-482B-8C3A-5FE2163F4078}"/>
          </ac:spMkLst>
        </pc:spChg>
        <pc:spChg chg="add del">
          <ac:chgData name="Kandi,Areij" userId="b23ed13c-6755-4b78-8927-f209cbd7e884" providerId="ADAL" clId="{2B9D96F0-5693-4320-98CD-1698DFE1A559}" dt="2022-04-12T21:50:26.214" v="159"/>
          <ac:spMkLst>
            <pc:docMk/>
            <pc:sldMk cId="889952236" sldId="264"/>
            <ac:spMk id="3" creationId="{27D8EC5E-BDCF-47BC-B51A-A79CDCF6C10E}"/>
          </ac:spMkLst>
        </pc:spChg>
        <pc:picChg chg="add del mod">
          <ac:chgData name="Kandi,Areij" userId="b23ed13c-6755-4b78-8927-f209cbd7e884" providerId="ADAL" clId="{2B9D96F0-5693-4320-98CD-1698DFE1A559}" dt="2022-04-12T21:50:26.214" v="159"/>
          <ac:picMkLst>
            <pc:docMk/>
            <pc:sldMk cId="889952236" sldId="264"/>
            <ac:picMk id="6146" creationId="{E6A9922D-634B-4AB6-8AB8-B56FA0969CAC}"/>
          </ac:picMkLst>
        </pc:picChg>
      </pc:sldChg>
      <pc:sldChg chg="addSp delSp modSp new mod">
        <pc:chgData name="Kandi,Areij" userId="b23ed13c-6755-4b78-8927-f209cbd7e884" providerId="ADAL" clId="{2B9D96F0-5693-4320-98CD-1698DFE1A559}" dt="2022-04-12T22:12:22.128" v="373" actId="5793"/>
        <pc:sldMkLst>
          <pc:docMk/>
          <pc:sldMk cId="3236869592" sldId="264"/>
        </pc:sldMkLst>
        <pc:spChg chg="mod">
          <ac:chgData name="Kandi,Areij" userId="b23ed13c-6755-4b78-8927-f209cbd7e884" providerId="ADAL" clId="{2B9D96F0-5693-4320-98CD-1698DFE1A559}" dt="2022-04-12T22:09:40.204" v="336" actId="20577"/>
          <ac:spMkLst>
            <pc:docMk/>
            <pc:sldMk cId="3236869592" sldId="264"/>
            <ac:spMk id="2" creationId="{E04A5E12-EA7D-42A2-BB82-FDA21E5595B2}"/>
          </ac:spMkLst>
        </pc:spChg>
        <pc:spChg chg="del">
          <ac:chgData name="Kandi,Areij" userId="b23ed13c-6755-4b78-8927-f209cbd7e884" providerId="ADAL" clId="{2B9D96F0-5693-4320-98CD-1698DFE1A559}" dt="2022-04-12T22:09:54.512" v="337"/>
          <ac:spMkLst>
            <pc:docMk/>
            <pc:sldMk cId="3236869592" sldId="264"/>
            <ac:spMk id="3" creationId="{EA6509F8-7E72-4F0A-BCB9-5B0E8E7734B8}"/>
          </ac:spMkLst>
        </pc:spChg>
        <pc:spChg chg="add mod">
          <ac:chgData name="Kandi,Areij" userId="b23ed13c-6755-4b78-8927-f209cbd7e884" providerId="ADAL" clId="{2B9D96F0-5693-4320-98CD-1698DFE1A559}" dt="2022-04-12T22:12:22.128" v="373" actId="5793"/>
          <ac:spMkLst>
            <pc:docMk/>
            <pc:sldMk cId="3236869592" sldId="264"/>
            <ac:spMk id="4" creationId="{5C91B6B8-60CA-4E19-B894-CD208D45DDA3}"/>
          </ac:spMkLst>
        </pc:spChg>
        <pc:picChg chg="add mod">
          <ac:chgData name="Kandi,Areij" userId="b23ed13c-6755-4b78-8927-f209cbd7e884" providerId="ADAL" clId="{2B9D96F0-5693-4320-98CD-1698DFE1A559}" dt="2022-04-12T22:11:02.537" v="354" actId="14100"/>
          <ac:picMkLst>
            <pc:docMk/>
            <pc:sldMk cId="3236869592" sldId="264"/>
            <ac:picMk id="6" creationId="{E4D5BA90-3A55-4A44-920E-960A7F0231FF}"/>
          </ac:picMkLst>
        </pc:picChg>
        <pc:picChg chg="add del mod">
          <ac:chgData name="Kandi,Areij" userId="b23ed13c-6755-4b78-8927-f209cbd7e884" providerId="ADAL" clId="{2B9D96F0-5693-4320-98CD-1698DFE1A559}" dt="2022-04-12T22:10:32.673" v="345" actId="478"/>
          <ac:picMkLst>
            <pc:docMk/>
            <pc:sldMk cId="3236869592" sldId="264"/>
            <ac:picMk id="7170" creationId="{B7970A47-1466-4D2A-ACB8-90142F417ABD}"/>
          </ac:picMkLst>
        </pc:picChg>
      </pc:sldChg>
      <pc:sldChg chg="addSp delSp modSp new mod">
        <pc:chgData name="Kandi,Areij" userId="b23ed13c-6755-4b78-8927-f209cbd7e884" providerId="ADAL" clId="{2B9D96F0-5693-4320-98CD-1698DFE1A559}" dt="2022-04-12T22:15:13.454" v="384" actId="14100"/>
        <pc:sldMkLst>
          <pc:docMk/>
          <pc:sldMk cId="3131886203" sldId="265"/>
        </pc:sldMkLst>
        <pc:spChg chg="del">
          <ac:chgData name="Kandi,Areij" userId="b23ed13c-6755-4b78-8927-f209cbd7e884" providerId="ADAL" clId="{2B9D96F0-5693-4320-98CD-1698DFE1A559}" dt="2022-04-12T22:15:06.076" v="382" actId="478"/>
          <ac:spMkLst>
            <pc:docMk/>
            <pc:sldMk cId="3131886203" sldId="265"/>
            <ac:spMk id="2" creationId="{8313CF78-B5A5-4F8F-9612-03BA76F6BBAB}"/>
          </ac:spMkLst>
        </pc:spChg>
        <pc:spChg chg="del">
          <ac:chgData name="Kandi,Areij" userId="b23ed13c-6755-4b78-8927-f209cbd7e884" providerId="ADAL" clId="{2B9D96F0-5693-4320-98CD-1698DFE1A559}" dt="2022-04-12T22:14:45.236" v="375"/>
          <ac:spMkLst>
            <pc:docMk/>
            <pc:sldMk cId="3131886203" sldId="265"/>
            <ac:spMk id="3" creationId="{6B7C721C-69DE-42AE-B327-C65B1886A243}"/>
          </ac:spMkLst>
        </pc:spChg>
        <pc:picChg chg="add mod">
          <ac:chgData name="Kandi,Areij" userId="b23ed13c-6755-4b78-8927-f209cbd7e884" providerId="ADAL" clId="{2B9D96F0-5693-4320-98CD-1698DFE1A559}" dt="2022-04-12T22:15:13.454" v="384" actId="14100"/>
          <ac:picMkLst>
            <pc:docMk/>
            <pc:sldMk cId="3131886203" sldId="265"/>
            <ac:picMk id="8194" creationId="{8E4568D7-7AC9-4441-A2F1-A755C6878889}"/>
          </ac:picMkLst>
        </pc:picChg>
      </pc:sldChg>
      <pc:sldChg chg="addSp delSp modSp new mod">
        <pc:chgData name="Kandi,Areij" userId="b23ed13c-6755-4b78-8927-f209cbd7e884" providerId="ADAL" clId="{2B9D96F0-5693-4320-98CD-1698DFE1A559}" dt="2022-04-12T22:16:56.192" v="391" actId="14100"/>
        <pc:sldMkLst>
          <pc:docMk/>
          <pc:sldMk cId="1198157216" sldId="266"/>
        </pc:sldMkLst>
        <pc:spChg chg="del">
          <ac:chgData name="Kandi,Areij" userId="b23ed13c-6755-4b78-8927-f209cbd7e884" providerId="ADAL" clId="{2B9D96F0-5693-4320-98CD-1698DFE1A559}" dt="2022-04-12T22:16:41.340" v="387" actId="478"/>
          <ac:spMkLst>
            <pc:docMk/>
            <pc:sldMk cId="1198157216" sldId="266"/>
            <ac:spMk id="2" creationId="{604D72E9-731E-47B4-B689-AA1FACE8E85C}"/>
          </ac:spMkLst>
        </pc:spChg>
        <pc:spChg chg="del">
          <ac:chgData name="Kandi,Areij" userId="b23ed13c-6755-4b78-8927-f209cbd7e884" providerId="ADAL" clId="{2B9D96F0-5693-4320-98CD-1698DFE1A559}" dt="2022-04-12T22:16:38.508" v="386"/>
          <ac:spMkLst>
            <pc:docMk/>
            <pc:sldMk cId="1198157216" sldId="266"/>
            <ac:spMk id="3" creationId="{15F6CFEE-5A3A-44E2-A739-8BC039F080D1}"/>
          </ac:spMkLst>
        </pc:spChg>
        <pc:picChg chg="add mod">
          <ac:chgData name="Kandi,Areij" userId="b23ed13c-6755-4b78-8927-f209cbd7e884" providerId="ADAL" clId="{2B9D96F0-5693-4320-98CD-1698DFE1A559}" dt="2022-04-12T22:16:56.192" v="391" actId="14100"/>
          <ac:picMkLst>
            <pc:docMk/>
            <pc:sldMk cId="1198157216" sldId="266"/>
            <ac:picMk id="9218" creationId="{DDE6F2EB-9FCE-4148-BE64-83AEB99215FC}"/>
          </ac:picMkLst>
        </pc:picChg>
      </pc:sldChg>
      <pc:sldChg chg="addSp delSp modSp new mod">
        <pc:chgData name="Kandi,Areij" userId="b23ed13c-6755-4b78-8927-f209cbd7e884" providerId="ADAL" clId="{2B9D96F0-5693-4320-98CD-1698DFE1A559}" dt="2022-04-12T22:17:44.020" v="398" actId="14100"/>
        <pc:sldMkLst>
          <pc:docMk/>
          <pc:sldMk cId="2256110599" sldId="267"/>
        </pc:sldMkLst>
        <pc:spChg chg="del">
          <ac:chgData name="Kandi,Areij" userId="b23ed13c-6755-4b78-8927-f209cbd7e884" providerId="ADAL" clId="{2B9D96F0-5693-4320-98CD-1698DFE1A559}" dt="2022-04-12T22:17:32.181" v="394" actId="478"/>
          <ac:spMkLst>
            <pc:docMk/>
            <pc:sldMk cId="2256110599" sldId="267"/>
            <ac:spMk id="2" creationId="{FB27C5CD-798C-4B97-A26C-00ADC17479B8}"/>
          </ac:spMkLst>
        </pc:spChg>
        <pc:spChg chg="del">
          <ac:chgData name="Kandi,Areij" userId="b23ed13c-6755-4b78-8927-f209cbd7e884" providerId="ADAL" clId="{2B9D96F0-5693-4320-98CD-1698DFE1A559}" dt="2022-04-12T22:17:28.765" v="393"/>
          <ac:spMkLst>
            <pc:docMk/>
            <pc:sldMk cId="2256110599" sldId="267"/>
            <ac:spMk id="3" creationId="{A47850AB-979F-4E1B-93BC-159325886339}"/>
          </ac:spMkLst>
        </pc:spChg>
        <pc:picChg chg="add mod">
          <ac:chgData name="Kandi,Areij" userId="b23ed13c-6755-4b78-8927-f209cbd7e884" providerId="ADAL" clId="{2B9D96F0-5693-4320-98CD-1698DFE1A559}" dt="2022-04-12T22:17:44.020" v="398" actId="14100"/>
          <ac:picMkLst>
            <pc:docMk/>
            <pc:sldMk cId="2256110599" sldId="267"/>
            <ac:picMk id="10242" creationId="{BEA7662E-C2A5-4CAF-B95E-75FBD2F44828}"/>
          </ac:picMkLst>
        </pc:picChg>
      </pc:sldChg>
      <pc:sldChg chg="addSp modSp new mod setBg">
        <pc:chgData name="Kandi,Areij" userId="b23ed13c-6755-4b78-8927-f209cbd7e884" providerId="ADAL" clId="{2B9D96F0-5693-4320-98CD-1698DFE1A559}" dt="2022-04-12T22:28:43.605" v="413" actId="26606"/>
        <pc:sldMkLst>
          <pc:docMk/>
          <pc:sldMk cId="1744888292" sldId="268"/>
        </pc:sldMkLst>
        <pc:spChg chg="mod">
          <ac:chgData name="Kandi,Areij" userId="b23ed13c-6755-4b78-8927-f209cbd7e884" providerId="ADAL" clId="{2B9D96F0-5693-4320-98CD-1698DFE1A559}" dt="2022-04-12T22:28:43.605" v="413" actId="26606"/>
          <ac:spMkLst>
            <pc:docMk/>
            <pc:sldMk cId="1744888292" sldId="268"/>
            <ac:spMk id="2" creationId="{049405C4-D19C-4352-986B-6AEF8E4231E9}"/>
          </ac:spMkLst>
        </pc:spChg>
        <pc:spChg chg="mod">
          <ac:chgData name="Kandi,Areij" userId="b23ed13c-6755-4b78-8927-f209cbd7e884" providerId="ADAL" clId="{2B9D96F0-5693-4320-98CD-1698DFE1A559}" dt="2022-04-12T22:28:43.605" v="413" actId="26606"/>
          <ac:spMkLst>
            <pc:docMk/>
            <pc:sldMk cId="1744888292" sldId="268"/>
            <ac:spMk id="3" creationId="{9C9CC761-C169-4FCD-BB1E-D9D3E503DCF7}"/>
          </ac:spMkLst>
        </pc:spChg>
        <pc:spChg chg="add">
          <ac:chgData name="Kandi,Areij" userId="b23ed13c-6755-4b78-8927-f209cbd7e884" providerId="ADAL" clId="{2B9D96F0-5693-4320-98CD-1698DFE1A559}" dt="2022-04-12T22:28:43.605" v="413" actId="26606"/>
          <ac:spMkLst>
            <pc:docMk/>
            <pc:sldMk cId="1744888292" sldId="268"/>
            <ac:spMk id="71" creationId="{5E39A796-BE83-48B1-B33F-35C4A32AAB57}"/>
          </ac:spMkLst>
        </pc:spChg>
        <pc:spChg chg="add">
          <ac:chgData name="Kandi,Areij" userId="b23ed13c-6755-4b78-8927-f209cbd7e884" providerId="ADAL" clId="{2B9D96F0-5693-4320-98CD-1698DFE1A559}" dt="2022-04-12T22:28:43.605" v="413" actId="26606"/>
          <ac:spMkLst>
            <pc:docMk/>
            <pc:sldMk cId="1744888292" sldId="268"/>
            <ac:spMk id="73" creationId="{72F84B47-E267-4194-8194-831DB7B5547F}"/>
          </ac:spMkLst>
        </pc:spChg>
        <pc:picChg chg="add mod">
          <ac:chgData name="Kandi,Areij" userId="b23ed13c-6755-4b78-8927-f209cbd7e884" providerId="ADAL" clId="{2B9D96F0-5693-4320-98CD-1698DFE1A559}" dt="2022-04-12T22:28:43.605" v="413" actId="26606"/>
          <ac:picMkLst>
            <pc:docMk/>
            <pc:sldMk cId="1744888292" sldId="268"/>
            <ac:picMk id="11266" creationId="{9A64B300-ACF6-4BBA-9194-7657FD06180F}"/>
          </ac:picMkLst>
        </pc:picChg>
      </pc:sldChg>
      <pc:sldChg chg="addSp modSp new mod setBg addAnim">
        <pc:chgData name="Kandi,Areij" userId="b23ed13c-6755-4b78-8927-f209cbd7e884" providerId="ADAL" clId="{2B9D96F0-5693-4320-98CD-1698DFE1A559}" dt="2022-04-13T02:52:30.037" v="1543" actId="27636"/>
        <pc:sldMkLst>
          <pc:docMk/>
          <pc:sldMk cId="4017369948" sldId="269"/>
        </pc:sldMkLst>
        <pc:spChg chg="mod">
          <ac:chgData name="Kandi,Areij" userId="b23ed13c-6755-4b78-8927-f209cbd7e884" providerId="ADAL" clId="{2B9D96F0-5693-4320-98CD-1698DFE1A559}" dt="2022-04-12T22:33:07.342" v="442" actId="26606"/>
          <ac:spMkLst>
            <pc:docMk/>
            <pc:sldMk cId="4017369948" sldId="269"/>
            <ac:spMk id="2" creationId="{8F55508A-68A3-4FE7-A68A-06EE011B974F}"/>
          </ac:spMkLst>
        </pc:spChg>
        <pc:spChg chg="mod">
          <ac:chgData name="Kandi,Areij" userId="b23ed13c-6755-4b78-8927-f209cbd7e884" providerId="ADAL" clId="{2B9D96F0-5693-4320-98CD-1698DFE1A559}" dt="2022-04-13T02:52:30.037" v="1543" actId="27636"/>
          <ac:spMkLst>
            <pc:docMk/>
            <pc:sldMk cId="4017369948" sldId="269"/>
            <ac:spMk id="3" creationId="{6ADB47C1-9D24-4874-895A-1E0C2D6754BC}"/>
          </ac:spMkLst>
        </pc:spChg>
        <pc:spChg chg="add">
          <ac:chgData name="Kandi,Areij" userId="b23ed13c-6755-4b78-8927-f209cbd7e884" providerId="ADAL" clId="{2B9D96F0-5693-4320-98CD-1698DFE1A559}" dt="2022-04-12T22:33:07.342" v="442" actId="26606"/>
          <ac:spMkLst>
            <pc:docMk/>
            <pc:sldMk cId="4017369948" sldId="269"/>
            <ac:spMk id="8" creationId="{D8386171-E87D-46AB-8718-4CE2A88748BD}"/>
          </ac:spMkLst>
        </pc:spChg>
        <pc:spChg chg="add">
          <ac:chgData name="Kandi,Areij" userId="b23ed13c-6755-4b78-8927-f209cbd7e884" providerId="ADAL" clId="{2B9D96F0-5693-4320-98CD-1698DFE1A559}" dt="2022-04-12T22:33:07.342" v="442" actId="26606"/>
          <ac:spMkLst>
            <pc:docMk/>
            <pc:sldMk cId="4017369948" sldId="269"/>
            <ac:spMk id="10" creationId="{207CB456-8849-413C-8210-B663779A32E0}"/>
          </ac:spMkLst>
        </pc:spChg>
        <pc:spChg chg="add">
          <ac:chgData name="Kandi,Areij" userId="b23ed13c-6755-4b78-8927-f209cbd7e884" providerId="ADAL" clId="{2B9D96F0-5693-4320-98CD-1698DFE1A559}" dt="2022-04-12T22:33:07.342" v="442" actId="26606"/>
          <ac:spMkLst>
            <pc:docMk/>
            <pc:sldMk cId="4017369948" sldId="269"/>
            <ac:spMk id="12" creationId="{E513936D-D1EB-4E42-A97F-942BA1F3DFA7}"/>
          </ac:spMkLst>
        </pc:spChg>
        <pc:cxnChg chg="add">
          <ac:chgData name="Kandi,Areij" userId="b23ed13c-6755-4b78-8927-f209cbd7e884" providerId="ADAL" clId="{2B9D96F0-5693-4320-98CD-1698DFE1A559}" dt="2022-04-12T22:33:07.342" v="442" actId="26606"/>
          <ac:cxnSpMkLst>
            <pc:docMk/>
            <pc:sldMk cId="4017369948" sldId="269"/>
            <ac:cxnSpMk id="14" creationId="{AFA75EE9-0DE4-4982-A870-290AD61EAAD7}"/>
          </ac:cxnSpMkLst>
        </pc:cxnChg>
      </pc:sldChg>
      <pc:sldChg chg="addSp delSp modSp new mod">
        <pc:chgData name="Kandi,Areij" userId="b23ed13c-6755-4b78-8927-f209cbd7e884" providerId="ADAL" clId="{2B9D96F0-5693-4320-98CD-1698DFE1A559}" dt="2022-04-13T01:48:40.146" v="670" actId="20577"/>
        <pc:sldMkLst>
          <pc:docMk/>
          <pc:sldMk cId="3953966092" sldId="270"/>
        </pc:sldMkLst>
        <pc:spChg chg="mod">
          <ac:chgData name="Kandi,Areij" userId="b23ed13c-6755-4b78-8927-f209cbd7e884" providerId="ADAL" clId="{2B9D96F0-5693-4320-98CD-1698DFE1A559}" dt="2022-04-13T01:48:40.146" v="670" actId="20577"/>
          <ac:spMkLst>
            <pc:docMk/>
            <pc:sldMk cId="3953966092" sldId="270"/>
            <ac:spMk id="2" creationId="{FAB4C428-E04F-430A-B281-67375166805C}"/>
          </ac:spMkLst>
        </pc:spChg>
        <pc:spChg chg="mod">
          <ac:chgData name="Kandi,Areij" userId="b23ed13c-6755-4b78-8927-f209cbd7e884" providerId="ADAL" clId="{2B9D96F0-5693-4320-98CD-1698DFE1A559}" dt="2022-04-13T01:26:41.781" v="501" actId="1076"/>
          <ac:spMkLst>
            <pc:docMk/>
            <pc:sldMk cId="3953966092" sldId="270"/>
            <ac:spMk id="3" creationId="{657BFBEE-FCE5-4F02-A6E1-47646DDD967E}"/>
          </ac:spMkLst>
        </pc:spChg>
        <pc:spChg chg="add mod">
          <ac:chgData name="Kandi,Areij" userId="b23ed13c-6755-4b78-8927-f209cbd7e884" providerId="ADAL" clId="{2B9D96F0-5693-4320-98CD-1698DFE1A559}" dt="2022-04-13T01:30:16.349" v="538" actId="14100"/>
          <ac:spMkLst>
            <pc:docMk/>
            <pc:sldMk cId="3953966092" sldId="270"/>
            <ac:spMk id="10" creationId="{48E858A5-ADEC-4428-BA65-0CFD34A2C633}"/>
          </ac:spMkLst>
        </pc:spChg>
        <pc:spChg chg="add del mod">
          <ac:chgData name="Kandi,Areij" userId="b23ed13c-6755-4b78-8927-f209cbd7e884" providerId="ADAL" clId="{2B9D96F0-5693-4320-98CD-1698DFE1A559}" dt="2022-04-13T01:28:52.982" v="523" actId="767"/>
          <ac:spMkLst>
            <pc:docMk/>
            <pc:sldMk cId="3953966092" sldId="270"/>
            <ac:spMk id="11" creationId="{36934392-A9C7-46CE-A28E-66E235199388}"/>
          </ac:spMkLst>
        </pc:spChg>
        <pc:spChg chg="add del mod">
          <ac:chgData name="Kandi,Areij" userId="b23ed13c-6755-4b78-8927-f209cbd7e884" providerId="ADAL" clId="{2B9D96F0-5693-4320-98CD-1698DFE1A559}" dt="2022-04-13T01:30:34.838" v="541" actId="478"/>
          <ac:spMkLst>
            <pc:docMk/>
            <pc:sldMk cId="3953966092" sldId="270"/>
            <ac:spMk id="13" creationId="{DE9D0D17-5288-42FF-AE92-0B2AC142A26F}"/>
          </ac:spMkLst>
        </pc:spChg>
        <pc:spChg chg="add mod">
          <ac:chgData name="Kandi,Areij" userId="b23ed13c-6755-4b78-8927-f209cbd7e884" providerId="ADAL" clId="{2B9D96F0-5693-4320-98CD-1698DFE1A559}" dt="2022-04-13T01:47:34.012" v="644" actId="1076"/>
          <ac:spMkLst>
            <pc:docMk/>
            <pc:sldMk cId="3953966092" sldId="270"/>
            <ac:spMk id="16" creationId="{8153BD95-D8AB-40C5-A9DA-30C0E6BDCADF}"/>
          </ac:spMkLst>
        </pc:spChg>
        <pc:spChg chg="add mod">
          <ac:chgData name="Kandi,Areij" userId="b23ed13c-6755-4b78-8927-f209cbd7e884" providerId="ADAL" clId="{2B9D96F0-5693-4320-98CD-1698DFE1A559}" dt="2022-04-13T01:47:43.191" v="646" actId="1076"/>
          <ac:spMkLst>
            <pc:docMk/>
            <pc:sldMk cId="3953966092" sldId="270"/>
            <ac:spMk id="17" creationId="{43DED368-4B75-4FBD-B544-74EF00DEB843}"/>
          </ac:spMkLst>
        </pc:spChg>
        <pc:spChg chg="add mod">
          <ac:chgData name="Kandi,Areij" userId="b23ed13c-6755-4b78-8927-f209cbd7e884" providerId="ADAL" clId="{2B9D96F0-5693-4320-98CD-1698DFE1A559}" dt="2022-04-13T01:47:59.240" v="649" actId="1076"/>
          <ac:spMkLst>
            <pc:docMk/>
            <pc:sldMk cId="3953966092" sldId="270"/>
            <ac:spMk id="28" creationId="{A8D7A3FC-CD97-4416-BDB3-4903A409A507}"/>
          </ac:spMkLst>
        </pc:spChg>
        <pc:spChg chg="add mod">
          <ac:chgData name="Kandi,Areij" userId="b23ed13c-6755-4b78-8927-f209cbd7e884" providerId="ADAL" clId="{2B9D96F0-5693-4320-98CD-1698DFE1A559}" dt="2022-04-13T01:46:22.349" v="640" actId="20577"/>
          <ac:spMkLst>
            <pc:docMk/>
            <pc:sldMk cId="3953966092" sldId="270"/>
            <ac:spMk id="29" creationId="{A1F165BE-06A9-4A15-B885-360DB28EED3E}"/>
          </ac:spMkLst>
        </pc:spChg>
        <pc:picChg chg="add del mod">
          <ac:chgData name="Kandi,Areij" userId="b23ed13c-6755-4b78-8927-f209cbd7e884" providerId="ADAL" clId="{2B9D96F0-5693-4320-98CD-1698DFE1A559}" dt="2022-04-13T01:24:34.396" v="473" actId="22"/>
          <ac:picMkLst>
            <pc:docMk/>
            <pc:sldMk cId="3953966092" sldId="270"/>
            <ac:picMk id="5" creationId="{0F6BAAFA-801D-4560-BFE0-BA0EC4CAA4F1}"/>
          </ac:picMkLst>
        </pc:picChg>
        <pc:picChg chg="add mod">
          <ac:chgData name="Kandi,Areij" userId="b23ed13c-6755-4b78-8927-f209cbd7e884" providerId="ADAL" clId="{2B9D96F0-5693-4320-98CD-1698DFE1A559}" dt="2022-04-13T01:34:15.153" v="558" actId="1076"/>
          <ac:picMkLst>
            <pc:docMk/>
            <pc:sldMk cId="3953966092" sldId="270"/>
            <ac:picMk id="7" creationId="{552B43EC-6EC7-4461-9963-3550989443AE}"/>
          </ac:picMkLst>
        </pc:picChg>
        <pc:picChg chg="add del">
          <ac:chgData name="Kandi,Areij" userId="b23ed13c-6755-4b78-8927-f209cbd7e884" providerId="ADAL" clId="{2B9D96F0-5693-4320-98CD-1698DFE1A559}" dt="2022-04-13T01:26:48.910" v="503" actId="22"/>
          <ac:picMkLst>
            <pc:docMk/>
            <pc:sldMk cId="3953966092" sldId="270"/>
            <ac:picMk id="9" creationId="{2B732C9D-3C19-40E4-9E4C-08864B0BCE1C}"/>
          </ac:picMkLst>
        </pc:picChg>
        <pc:picChg chg="add del mod">
          <ac:chgData name="Kandi,Areij" userId="b23ed13c-6755-4b78-8927-f209cbd7e884" providerId="ADAL" clId="{2B9D96F0-5693-4320-98CD-1698DFE1A559}" dt="2022-04-13T01:33:00.768" v="555" actId="478"/>
          <ac:picMkLst>
            <pc:docMk/>
            <pc:sldMk cId="3953966092" sldId="270"/>
            <ac:picMk id="15" creationId="{24CFB292-FC8A-4B49-9330-D27297683255}"/>
          </ac:picMkLst>
        </pc:picChg>
        <pc:picChg chg="add mod">
          <ac:chgData name="Kandi,Areij" userId="b23ed13c-6755-4b78-8927-f209cbd7e884" providerId="ADAL" clId="{2B9D96F0-5693-4320-98CD-1698DFE1A559}" dt="2022-04-13T01:47:39.014" v="645" actId="1076"/>
          <ac:picMkLst>
            <pc:docMk/>
            <pc:sldMk cId="3953966092" sldId="270"/>
            <ac:picMk id="19" creationId="{3078F7F9-AE6A-4FB7-9C5E-BA43BF640F44}"/>
          </ac:picMkLst>
        </pc:picChg>
        <pc:picChg chg="add del mod">
          <ac:chgData name="Kandi,Areij" userId="b23ed13c-6755-4b78-8927-f209cbd7e884" providerId="ADAL" clId="{2B9D96F0-5693-4320-98CD-1698DFE1A559}" dt="2022-04-13T01:36:16.761" v="564" actId="478"/>
          <ac:picMkLst>
            <pc:docMk/>
            <pc:sldMk cId="3953966092" sldId="270"/>
            <ac:picMk id="21" creationId="{6041C3CE-6AD2-4E74-A634-06BB86B64F48}"/>
          </ac:picMkLst>
        </pc:picChg>
        <pc:picChg chg="add del mod">
          <ac:chgData name="Kandi,Areij" userId="b23ed13c-6755-4b78-8927-f209cbd7e884" providerId="ADAL" clId="{2B9D96F0-5693-4320-98CD-1698DFE1A559}" dt="2022-04-13T01:35:55.694" v="562" actId="478"/>
          <ac:picMkLst>
            <pc:docMk/>
            <pc:sldMk cId="3953966092" sldId="270"/>
            <ac:picMk id="23" creationId="{2A2CABC8-737B-4CE8-92D4-A4A26A901571}"/>
          </ac:picMkLst>
        </pc:picChg>
        <pc:picChg chg="add mod">
          <ac:chgData name="Kandi,Areij" userId="b23ed13c-6755-4b78-8927-f209cbd7e884" providerId="ADAL" clId="{2B9D96F0-5693-4320-98CD-1698DFE1A559}" dt="2022-04-13T01:47:29.641" v="643" actId="1076"/>
          <ac:picMkLst>
            <pc:docMk/>
            <pc:sldMk cId="3953966092" sldId="270"/>
            <ac:picMk id="25" creationId="{1F5D1EA0-3FFE-4655-AF31-1902CE11C51C}"/>
          </ac:picMkLst>
        </pc:picChg>
        <pc:picChg chg="add mod">
          <ac:chgData name="Kandi,Areij" userId="b23ed13c-6755-4b78-8927-f209cbd7e884" providerId="ADAL" clId="{2B9D96F0-5693-4320-98CD-1698DFE1A559}" dt="2022-04-13T01:39:38.367" v="571" actId="1076"/>
          <ac:picMkLst>
            <pc:docMk/>
            <pc:sldMk cId="3953966092" sldId="270"/>
            <ac:picMk id="27" creationId="{F89C0859-94E9-4F86-8920-792CF288E1CA}"/>
          </ac:picMkLst>
        </pc:picChg>
        <pc:cxnChg chg="add mod">
          <ac:chgData name="Kandi,Areij" userId="b23ed13c-6755-4b78-8927-f209cbd7e884" providerId="ADAL" clId="{2B9D96F0-5693-4320-98CD-1698DFE1A559}" dt="2022-04-13T01:47:52.562" v="648" actId="1076"/>
          <ac:cxnSpMkLst>
            <pc:docMk/>
            <pc:sldMk cId="3953966092" sldId="270"/>
            <ac:cxnSpMk id="31" creationId="{F4CCD18C-BD56-485F-9EA3-BFCA935BFBF7}"/>
          </ac:cxnSpMkLst>
        </pc:cxnChg>
      </pc:sldChg>
      <pc:sldChg chg="addSp modSp new mod ord setBg">
        <pc:chgData name="Kandi,Areij" userId="b23ed13c-6755-4b78-8927-f209cbd7e884" providerId="ADAL" clId="{2B9D96F0-5693-4320-98CD-1698DFE1A559}" dt="2022-04-13T01:59:27.502" v="705" actId="20577"/>
        <pc:sldMkLst>
          <pc:docMk/>
          <pc:sldMk cId="3092069069" sldId="271"/>
        </pc:sldMkLst>
        <pc:spChg chg="mod">
          <ac:chgData name="Kandi,Areij" userId="b23ed13c-6755-4b78-8927-f209cbd7e884" providerId="ADAL" clId="{2B9D96F0-5693-4320-98CD-1698DFE1A559}" dt="2022-04-13T01:59:27.502" v="705" actId="20577"/>
          <ac:spMkLst>
            <pc:docMk/>
            <pc:sldMk cId="3092069069" sldId="271"/>
            <ac:spMk id="2" creationId="{80A5798B-B207-4D3E-A2DF-A58AA50ED93B}"/>
          </ac:spMkLst>
        </pc:spChg>
        <pc:spChg chg="mod ord">
          <ac:chgData name="Kandi,Areij" userId="b23ed13c-6755-4b78-8927-f209cbd7e884" providerId="ADAL" clId="{2B9D96F0-5693-4320-98CD-1698DFE1A559}" dt="2022-04-13T01:54:57.155" v="690" actId="26606"/>
          <ac:spMkLst>
            <pc:docMk/>
            <pc:sldMk cId="3092069069" sldId="271"/>
            <ac:spMk id="3" creationId="{271ADAF4-B693-46F5-BD65-D44481EF091B}"/>
          </ac:spMkLst>
        </pc:spChg>
        <pc:spChg chg="add">
          <ac:chgData name="Kandi,Areij" userId="b23ed13c-6755-4b78-8927-f209cbd7e884" providerId="ADAL" clId="{2B9D96F0-5693-4320-98CD-1698DFE1A559}" dt="2022-04-13T01:54:57.155" v="690" actId="26606"/>
          <ac:spMkLst>
            <pc:docMk/>
            <pc:sldMk cId="3092069069" sldId="271"/>
            <ac:spMk id="71" creationId="{C607803A-4E99-444E-94F7-8785CDDF5849}"/>
          </ac:spMkLst>
        </pc:spChg>
        <pc:spChg chg="add">
          <ac:chgData name="Kandi,Areij" userId="b23ed13c-6755-4b78-8927-f209cbd7e884" providerId="ADAL" clId="{2B9D96F0-5693-4320-98CD-1698DFE1A559}" dt="2022-04-13T01:54:57.155" v="690" actId="26606"/>
          <ac:spMkLst>
            <pc:docMk/>
            <pc:sldMk cId="3092069069" sldId="271"/>
            <ac:spMk id="73" creationId="{2989BE6A-C309-418E-8ADD-1616A980570D}"/>
          </ac:spMkLst>
        </pc:spChg>
        <pc:picChg chg="add mod">
          <ac:chgData name="Kandi,Areij" userId="b23ed13c-6755-4b78-8927-f209cbd7e884" providerId="ADAL" clId="{2B9D96F0-5693-4320-98CD-1698DFE1A559}" dt="2022-04-13T01:54:57.155" v="690" actId="26606"/>
          <ac:picMkLst>
            <pc:docMk/>
            <pc:sldMk cId="3092069069" sldId="271"/>
            <ac:picMk id="12290" creationId="{5A6F3C40-C19F-403E-A9C7-FDF6EB3C042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136962-2327-4F0A-8A83-472A6B1CD7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C03D51-B55F-4C99-ACDF-A148F8EBC711}">
      <dgm:prSet/>
      <dgm:spPr/>
      <dgm:t>
        <a:bodyPr/>
        <a:lstStyle/>
        <a:p>
          <a:r>
            <a:rPr lang="en-US"/>
            <a:t>Drop unnormalized variables from the dataset.</a:t>
          </a:r>
        </a:p>
      </dgm:t>
    </dgm:pt>
    <dgm:pt modelId="{EC4F4D8A-E3B5-470C-ABD8-869998D7A2B1}" type="parTrans" cxnId="{CFE89726-25AA-414D-90BD-1686480C540A}">
      <dgm:prSet/>
      <dgm:spPr/>
      <dgm:t>
        <a:bodyPr/>
        <a:lstStyle/>
        <a:p>
          <a:endParaRPr lang="en-US"/>
        </a:p>
      </dgm:t>
    </dgm:pt>
    <dgm:pt modelId="{EFB14A22-3ED4-48DE-8C30-64D1AA4B63D2}" type="sibTrans" cxnId="{CFE89726-25AA-414D-90BD-1686480C540A}">
      <dgm:prSet/>
      <dgm:spPr/>
      <dgm:t>
        <a:bodyPr/>
        <a:lstStyle/>
        <a:p>
          <a:endParaRPr lang="en-US"/>
        </a:p>
      </dgm:t>
    </dgm:pt>
    <dgm:pt modelId="{F3C3C3CE-8010-4534-8107-20DF91C291A2}">
      <dgm:prSet/>
      <dgm:spPr/>
      <dgm:t>
        <a:bodyPr/>
        <a:lstStyle/>
        <a:p>
          <a:r>
            <a:rPr lang="en-US"/>
            <a:t>Create an ID for both tables.</a:t>
          </a:r>
        </a:p>
      </dgm:t>
    </dgm:pt>
    <dgm:pt modelId="{B58002F7-799F-4436-83D4-F9AEBB4775A4}" type="parTrans" cxnId="{1C3C25F2-298E-4140-8D38-09040E1C7963}">
      <dgm:prSet/>
      <dgm:spPr/>
      <dgm:t>
        <a:bodyPr/>
        <a:lstStyle/>
        <a:p>
          <a:endParaRPr lang="en-US"/>
        </a:p>
      </dgm:t>
    </dgm:pt>
    <dgm:pt modelId="{FD87B82F-1B10-4B4E-8D81-ABDCCA64E1B4}" type="sibTrans" cxnId="{1C3C25F2-298E-4140-8D38-09040E1C7963}">
      <dgm:prSet/>
      <dgm:spPr/>
      <dgm:t>
        <a:bodyPr/>
        <a:lstStyle/>
        <a:p>
          <a:endParaRPr lang="en-US"/>
        </a:p>
      </dgm:t>
    </dgm:pt>
    <dgm:pt modelId="{AD006575-46ED-4862-9F37-44BCECDF541F}">
      <dgm:prSet/>
      <dgm:spPr/>
      <dgm:t>
        <a:bodyPr/>
        <a:lstStyle/>
        <a:p>
          <a:r>
            <a:rPr lang="en-US"/>
            <a:t>Merage tables by using ID.</a:t>
          </a:r>
        </a:p>
      </dgm:t>
    </dgm:pt>
    <dgm:pt modelId="{37E29E4F-12BC-4DDD-8F47-33930F5822F3}" type="parTrans" cxnId="{4003AA6D-48E7-4219-B40A-9671C4F4A77E}">
      <dgm:prSet/>
      <dgm:spPr/>
      <dgm:t>
        <a:bodyPr/>
        <a:lstStyle/>
        <a:p>
          <a:endParaRPr lang="en-US"/>
        </a:p>
      </dgm:t>
    </dgm:pt>
    <dgm:pt modelId="{9228F5C6-6C93-40BC-A638-067B7F05643D}" type="sibTrans" cxnId="{4003AA6D-48E7-4219-B40A-9671C4F4A77E}">
      <dgm:prSet/>
      <dgm:spPr/>
      <dgm:t>
        <a:bodyPr/>
        <a:lstStyle/>
        <a:p>
          <a:endParaRPr lang="en-US"/>
        </a:p>
      </dgm:t>
    </dgm:pt>
    <dgm:pt modelId="{7F4E4928-A71F-47DE-8488-66EC2AD12427}" type="pres">
      <dgm:prSet presAssocID="{CC136962-2327-4F0A-8A83-472A6B1CD747}" presName="root" presStyleCnt="0">
        <dgm:presLayoutVars>
          <dgm:dir/>
          <dgm:resizeHandles val="exact"/>
        </dgm:presLayoutVars>
      </dgm:prSet>
      <dgm:spPr/>
    </dgm:pt>
    <dgm:pt modelId="{05D733C0-B6D8-4EE2-9729-39661C7D18B9}" type="pres">
      <dgm:prSet presAssocID="{82C03D51-B55F-4C99-ACDF-A148F8EBC711}" presName="compNode" presStyleCnt="0"/>
      <dgm:spPr/>
    </dgm:pt>
    <dgm:pt modelId="{4D667FBB-4701-472B-89D7-0A41490ABA16}" type="pres">
      <dgm:prSet presAssocID="{82C03D51-B55F-4C99-ACDF-A148F8EBC711}" presName="bgRect" presStyleLbl="bgShp" presStyleIdx="0" presStyleCnt="3"/>
      <dgm:spPr/>
    </dgm:pt>
    <dgm:pt modelId="{DD2C9ACE-B7C1-4C67-9F09-A7C43ED000DB}" type="pres">
      <dgm:prSet presAssocID="{82C03D51-B55F-4C99-ACDF-A148F8EBC7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4005E67-7BAD-4325-895D-B7A1C353BB3C}" type="pres">
      <dgm:prSet presAssocID="{82C03D51-B55F-4C99-ACDF-A148F8EBC711}" presName="spaceRect" presStyleCnt="0"/>
      <dgm:spPr/>
    </dgm:pt>
    <dgm:pt modelId="{DB71F24B-2BC6-4327-84AA-28054334A338}" type="pres">
      <dgm:prSet presAssocID="{82C03D51-B55F-4C99-ACDF-A148F8EBC711}" presName="parTx" presStyleLbl="revTx" presStyleIdx="0" presStyleCnt="3">
        <dgm:presLayoutVars>
          <dgm:chMax val="0"/>
          <dgm:chPref val="0"/>
        </dgm:presLayoutVars>
      </dgm:prSet>
      <dgm:spPr/>
    </dgm:pt>
    <dgm:pt modelId="{4856E8AA-8597-4BA4-A278-1F910D048157}" type="pres">
      <dgm:prSet presAssocID="{EFB14A22-3ED4-48DE-8C30-64D1AA4B63D2}" presName="sibTrans" presStyleCnt="0"/>
      <dgm:spPr/>
    </dgm:pt>
    <dgm:pt modelId="{BFD665A9-8603-434A-A180-9A5B63539B81}" type="pres">
      <dgm:prSet presAssocID="{F3C3C3CE-8010-4534-8107-20DF91C291A2}" presName="compNode" presStyleCnt="0"/>
      <dgm:spPr/>
    </dgm:pt>
    <dgm:pt modelId="{BA8003DD-6F40-4F4A-996B-477B97BD3C77}" type="pres">
      <dgm:prSet presAssocID="{F3C3C3CE-8010-4534-8107-20DF91C291A2}" presName="bgRect" presStyleLbl="bgShp" presStyleIdx="1" presStyleCnt="3"/>
      <dgm:spPr/>
    </dgm:pt>
    <dgm:pt modelId="{A3F8101F-E457-485B-BA5A-6AD47F367D93}" type="pres">
      <dgm:prSet presAssocID="{F3C3C3CE-8010-4534-8107-20DF91C291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B6975CC-159A-4964-A23B-48526695B3AE}" type="pres">
      <dgm:prSet presAssocID="{F3C3C3CE-8010-4534-8107-20DF91C291A2}" presName="spaceRect" presStyleCnt="0"/>
      <dgm:spPr/>
    </dgm:pt>
    <dgm:pt modelId="{8B01A07A-9D32-4CF5-BE5A-13B52FA91216}" type="pres">
      <dgm:prSet presAssocID="{F3C3C3CE-8010-4534-8107-20DF91C291A2}" presName="parTx" presStyleLbl="revTx" presStyleIdx="1" presStyleCnt="3">
        <dgm:presLayoutVars>
          <dgm:chMax val="0"/>
          <dgm:chPref val="0"/>
        </dgm:presLayoutVars>
      </dgm:prSet>
      <dgm:spPr/>
    </dgm:pt>
    <dgm:pt modelId="{F1D4EB33-86A2-4074-8777-B024C7A605FB}" type="pres">
      <dgm:prSet presAssocID="{FD87B82F-1B10-4B4E-8D81-ABDCCA64E1B4}" presName="sibTrans" presStyleCnt="0"/>
      <dgm:spPr/>
    </dgm:pt>
    <dgm:pt modelId="{6D320F92-AE51-4E56-8704-5F3E8F7B183A}" type="pres">
      <dgm:prSet presAssocID="{AD006575-46ED-4862-9F37-44BCECDF541F}" presName="compNode" presStyleCnt="0"/>
      <dgm:spPr/>
    </dgm:pt>
    <dgm:pt modelId="{48B4315A-B12B-4202-BAFA-664921E4F249}" type="pres">
      <dgm:prSet presAssocID="{AD006575-46ED-4862-9F37-44BCECDF541F}" presName="bgRect" presStyleLbl="bgShp" presStyleIdx="2" presStyleCnt="3"/>
      <dgm:spPr/>
    </dgm:pt>
    <dgm:pt modelId="{3FF169AC-017D-4CFA-BCA3-0F89208AD3E4}" type="pres">
      <dgm:prSet presAssocID="{AD006575-46ED-4862-9F37-44BCECDF54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FDF7E77-613C-4404-967B-553BED3A9BA5}" type="pres">
      <dgm:prSet presAssocID="{AD006575-46ED-4862-9F37-44BCECDF541F}" presName="spaceRect" presStyleCnt="0"/>
      <dgm:spPr/>
    </dgm:pt>
    <dgm:pt modelId="{DA21A538-1D1D-4F36-BF50-8B504211B243}" type="pres">
      <dgm:prSet presAssocID="{AD006575-46ED-4862-9F37-44BCECDF541F}" presName="parTx" presStyleLbl="revTx" presStyleIdx="2" presStyleCnt="3">
        <dgm:presLayoutVars>
          <dgm:chMax val="0"/>
          <dgm:chPref val="0"/>
        </dgm:presLayoutVars>
      </dgm:prSet>
      <dgm:spPr/>
    </dgm:pt>
  </dgm:ptLst>
  <dgm:cxnLst>
    <dgm:cxn modelId="{CFE89726-25AA-414D-90BD-1686480C540A}" srcId="{CC136962-2327-4F0A-8A83-472A6B1CD747}" destId="{82C03D51-B55F-4C99-ACDF-A148F8EBC711}" srcOrd="0" destOrd="0" parTransId="{EC4F4D8A-E3B5-470C-ABD8-869998D7A2B1}" sibTransId="{EFB14A22-3ED4-48DE-8C30-64D1AA4B63D2}"/>
    <dgm:cxn modelId="{4003AA6D-48E7-4219-B40A-9671C4F4A77E}" srcId="{CC136962-2327-4F0A-8A83-472A6B1CD747}" destId="{AD006575-46ED-4862-9F37-44BCECDF541F}" srcOrd="2" destOrd="0" parTransId="{37E29E4F-12BC-4DDD-8F47-33930F5822F3}" sibTransId="{9228F5C6-6C93-40BC-A638-067B7F05643D}"/>
    <dgm:cxn modelId="{586E756E-96EA-40FD-A2ED-86093A960125}" type="presOf" srcId="{F3C3C3CE-8010-4534-8107-20DF91C291A2}" destId="{8B01A07A-9D32-4CF5-BE5A-13B52FA91216}" srcOrd="0" destOrd="0" presId="urn:microsoft.com/office/officeart/2018/2/layout/IconVerticalSolidList"/>
    <dgm:cxn modelId="{B74F207B-D931-47B8-A9F7-A2D3EE782C7A}" type="presOf" srcId="{82C03D51-B55F-4C99-ACDF-A148F8EBC711}" destId="{DB71F24B-2BC6-4327-84AA-28054334A338}" srcOrd="0" destOrd="0" presId="urn:microsoft.com/office/officeart/2018/2/layout/IconVerticalSolidList"/>
    <dgm:cxn modelId="{B8A595B6-E978-4B98-96FD-806D2FA48382}" type="presOf" srcId="{CC136962-2327-4F0A-8A83-472A6B1CD747}" destId="{7F4E4928-A71F-47DE-8488-66EC2AD12427}" srcOrd="0" destOrd="0" presId="urn:microsoft.com/office/officeart/2018/2/layout/IconVerticalSolidList"/>
    <dgm:cxn modelId="{CDF45BDD-ABC0-45E6-9981-F53C5F71087A}" type="presOf" srcId="{AD006575-46ED-4862-9F37-44BCECDF541F}" destId="{DA21A538-1D1D-4F36-BF50-8B504211B243}" srcOrd="0" destOrd="0" presId="urn:microsoft.com/office/officeart/2018/2/layout/IconVerticalSolidList"/>
    <dgm:cxn modelId="{1C3C25F2-298E-4140-8D38-09040E1C7963}" srcId="{CC136962-2327-4F0A-8A83-472A6B1CD747}" destId="{F3C3C3CE-8010-4534-8107-20DF91C291A2}" srcOrd="1" destOrd="0" parTransId="{B58002F7-799F-4436-83D4-F9AEBB4775A4}" sibTransId="{FD87B82F-1B10-4B4E-8D81-ABDCCA64E1B4}"/>
    <dgm:cxn modelId="{06865297-3897-4FAA-A974-10199A326EBD}" type="presParOf" srcId="{7F4E4928-A71F-47DE-8488-66EC2AD12427}" destId="{05D733C0-B6D8-4EE2-9729-39661C7D18B9}" srcOrd="0" destOrd="0" presId="urn:microsoft.com/office/officeart/2018/2/layout/IconVerticalSolidList"/>
    <dgm:cxn modelId="{BD425697-582A-44BB-B3A4-85D0F7EE2A0E}" type="presParOf" srcId="{05D733C0-B6D8-4EE2-9729-39661C7D18B9}" destId="{4D667FBB-4701-472B-89D7-0A41490ABA16}" srcOrd="0" destOrd="0" presId="urn:microsoft.com/office/officeart/2018/2/layout/IconVerticalSolidList"/>
    <dgm:cxn modelId="{FFFB3D7F-D9D7-4072-9A95-BB7C7A8AA6A3}" type="presParOf" srcId="{05D733C0-B6D8-4EE2-9729-39661C7D18B9}" destId="{DD2C9ACE-B7C1-4C67-9F09-A7C43ED000DB}" srcOrd="1" destOrd="0" presId="urn:microsoft.com/office/officeart/2018/2/layout/IconVerticalSolidList"/>
    <dgm:cxn modelId="{4914AB73-F365-43C2-90EF-D07FBA428C17}" type="presParOf" srcId="{05D733C0-B6D8-4EE2-9729-39661C7D18B9}" destId="{24005E67-7BAD-4325-895D-B7A1C353BB3C}" srcOrd="2" destOrd="0" presId="urn:microsoft.com/office/officeart/2018/2/layout/IconVerticalSolidList"/>
    <dgm:cxn modelId="{9FBCB4D7-0513-4EB5-B87A-41041B050D81}" type="presParOf" srcId="{05D733C0-B6D8-4EE2-9729-39661C7D18B9}" destId="{DB71F24B-2BC6-4327-84AA-28054334A338}" srcOrd="3" destOrd="0" presId="urn:microsoft.com/office/officeart/2018/2/layout/IconVerticalSolidList"/>
    <dgm:cxn modelId="{D90373FB-2151-4D67-B37A-A282DB85AA8A}" type="presParOf" srcId="{7F4E4928-A71F-47DE-8488-66EC2AD12427}" destId="{4856E8AA-8597-4BA4-A278-1F910D048157}" srcOrd="1" destOrd="0" presId="urn:microsoft.com/office/officeart/2018/2/layout/IconVerticalSolidList"/>
    <dgm:cxn modelId="{92D390A5-7FF5-4345-A21A-8020FA2AD266}" type="presParOf" srcId="{7F4E4928-A71F-47DE-8488-66EC2AD12427}" destId="{BFD665A9-8603-434A-A180-9A5B63539B81}" srcOrd="2" destOrd="0" presId="urn:microsoft.com/office/officeart/2018/2/layout/IconVerticalSolidList"/>
    <dgm:cxn modelId="{E877CB4A-1EC0-4B91-9283-D1EAC02B3A8D}" type="presParOf" srcId="{BFD665A9-8603-434A-A180-9A5B63539B81}" destId="{BA8003DD-6F40-4F4A-996B-477B97BD3C77}" srcOrd="0" destOrd="0" presId="urn:microsoft.com/office/officeart/2018/2/layout/IconVerticalSolidList"/>
    <dgm:cxn modelId="{AE877216-3ADE-43D9-BF52-99033A858F9B}" type="presParOf" srcId="{BFD665A9-8603-434A-A180-9A5B63539B81}" destId="{A3F8101F-E457-485B-BA5A-6AD47F367D93}" srcOrd="1" destOrd="0" presId="urn:microsoft.com/office/officeart/2018/2/layout/IconVerticalSolidList"/>
    <dgm:cxn modelId="{AF1A154C-F71C-4448-9FC9-751B374F27A3}" type="presParOf" srcId="{BFD665A9-8603-434A-A180-9A5B63539B81}" destId="{2B6975CC-159A-4964-A23B-48526695B3AE}" srcOrd="2" destOrd="0" presId="urn:microsoft.com/office/officeart/2018/2/layout/IconVerticalSolidList"/>
    <dgm:cxn modelId="{FDCB14CC-3BD3-47D8-A299-9A1EBD91F574}" type="presParOf" srcId="{BFD665A9-8603-434A-A180-9A5B63539B81}" destId="{8B01A07A-9D32-4CF5-BE5A-13B52FA91216}" srcOrd="3" destOrd="0" presId="urn:microsoft.com/office/officeart/2018/2/layout/IconVerticalSolidList"/>
    <dgm:cxn modelId="{09481771-370C-4652-90D1-394C982DB957}" type="presParOf" srcId="{7F4E4928-A71F-47DE-8488-66EC2AD12427}" destId="{F1D4EB33-86A2-4074-8777-B024C7A605FB}" srcOrd="3" destOrd="0" presId="urn:microsoft.com/office/officeart/2018/2/layout/IconVerticalSolidList"/>
    <dgm:cxn modelId="{6701D0D0-CC4B-4E6B-8A4F-82D4061E7F5C}" type="presParOf" srcId="{7F4E4928-A71F-47DE-8488-66EC2AD12427}" destId="{6D320F92-AE51-4E56-8704-5F3E8F7B183A}" srcOrd="4" destOrd="0" presId="urn:microsoft.com/office/officeart/2018/2/layout/IconVerticalSolidList"/>
    <dgm:cxn modelId="{97ACBAA1-DBE3-4506-86CF-E1C816FFC427}" type="presParOf" srcId="{6D320F92-AE51-4E56-8704-5F3E8F7B183A}" destId="{48B4315A-B12B-4202-BAFA-664921E4F249}" srcOrd="0" destOrd="0" presId="urn:microsoft.com/office/officeart/2018/2/layout/IconVerticalSolidList"/>
    <dgm:cxn modelId="{54151B14-A352-406F-88B4-CF75EE38A559}" type="presParOf" srcId="{6D320F92-AE51-4E56-8704-5F3E8F7B183A}" destId="{3FF169AC-017D-4CFA-BCA3-0F89208AD3E4}" srcOrd="1" destOrd="0" presId="urn:microsoft.com/office/officeart/2018/2/layout/IconVerticalSolidList"/>
    <dgm:cxn modelId="{3686DCB7-29CE-4EC5-ABA8-F2570248BADE}" type="presParOf" srcId="{6D320F92-AE51-4E56-8704-5F3E8F7B183A}" destId="{9FDF7E77-613C-4404-967B-553BED3A9BA5}" srcOrd="2" destOrd="0" presId="urn:microsoft.com/office/officeart/2018/2/layout/IconVerticalSolidList"/>
    <dgm:cxn modelId="{7DE1D37F-71CC-488C-A3D8-6B835AFC0E4C}" type="presParOf" srcId="{6D320F92-AE51-4E56-8704-5F3E8F7B183A}" destId="{DA21A538-1D1D-4F36-BF50-8B504211B2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67FBB-4701-472B-89D7-0A41490ABA16}">
      <dsp:nvSpPr>
        <dsp:cNvPr id="0" name=""/>
        <dsp:cNvSpPr/>
      </dsp:nvSpPr>
      <dsp:spPr>
        <a:xfrm>
          <a:off x="0" y="695"/>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2C9ACE-B7C1-4C67-9F09-A7C43ED000DB}">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71F24B-2BC6-4327-84AA-28054334A338}">
      <dsp:nvSpPr>
        <dsp:cNvPr id="0" name=""/>
        <dsp:cNvSpPr/>
      </dsp:nvSpPr>
      <dsp:spPr>
        <a:xfrm>
          <a:off x="1879455" y="695"/>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kern="1200"/>
            <a:t>Drop unnormalized variables from the dataset.</a:t>
          </a:r>
        </a:p>
      </dsp:txBody>
      <dsp:txXfrm>
        <a:off x="1879455" y="695"/>
        <a:ext cx="4237880" cy="1627234"/>
      </dsp:txXfrm>
    </dsp:sp>
    <dsp:sp modelId="{BA8003DD-6F40-4F4A-996B-477B97BD3C77}">
      <dsp:nvSpPr>
        <dsp:cNvPr id="0" name=""/>
        <dsp:cNvSpPr/>
      </dsp:nvSpPr>
      <dsp:spPr>
        <a:xfrm>
          <a:off x="0" y="2034738"/>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F8101F-E457-485B-BA5A-6AD47F367D93}">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01A07A-9D32-4CF5-BE5A-13B52FA91216}">
      <dsp:nvSpPr>
        <dsp:cNvPr id="0" name=""/>
        <dsp:cNvSpPr/>
      </dsp:nvSpPr>
      <dsp:spPr>
        <a:xfrm>
          <a:off x="1879455" y="2034738"/>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kern="1200"/>
            <a:t>Create an ID for both tables.</a:t>
          </a:r>
        </a:p>
      </dsp:txBody>
      <dsp:txXfrm>
        <a:off x="1879455" y="2034738"/>
        <a:ext cx="4237880" cy="1627234"/>
      </dsp:txXfrm>
    </dsp:sp>
    <dsp:sp modelId="{48B4315A-B12B-4202-BAFA-664921E4F249}">
      <dsp:nvSpPr>
        <dsp:cNvPr id="0" name=""/>
        <dsp:cNvSpPr/>
      </dsp:nvSpPr>
      <dsp:spPr>
        <a:xfrm>
          <a:off x="0" y="4068781"/>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169AC-017D-4CFA-BCA3-0F89208AD3E4}">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21A538-1D1D-4F36-BF50-8B504211B243}">
      <dsp:nvSpPr>
        <dsp:cNvPr id="0" name=""/>
        <dsp:cNvSpPr/>
      </dsp:nvSpPr>
      <dsp:spPr>
        <a:xfrm>
          <a:off x="1879455" y="4068781"/>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kern="1200"/>
            <a:t>Merage tables by using ID.</a:t>
          </a:r>
        </a:p>
      </dsp:txBody>
      <dsp:txXfrm>
        <a:off x="1879455" y="4068781"/>
        <a:ext cx="4237880" cy="16272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2AA1-4A4A-40A9-A574-6689A6211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E9EE72-F8A4-42B1-91A8-ADCCDB9ED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238F76-582E-405C-8C94-644E607EA214}"/>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5" name="Footer Placeholder 4">
            <a:extLst>
              <a:ext uri="{FF2B5EF4-FFF2-40B4-BE49-F238E27FC236}">
                <a16:creationId xmlns:a16="http://schemas.microsoft.com/office/drawing/2014/main" id="{509A4A1C-00B6-4AC1-8C84-BF23F4306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9E5E5-06C8-4097-BB0D-9AE7EF487EF3}"/>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65624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EF75-1334-454C-9E7E-6F010145DD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AC175-6344-419B-849B-7FF2C11879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5D5C-C88C-4635-9640-DE023E99E35C}"/>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5" name="Footer Placeholder 4">
            <a:extLst>
              <a:ext uri="{FF2B5EF4-FFF2-40B4-BE49-F238E27FC236}">
                <a16:creationId xmlns:a16="http://schemas.microsoft.com/office/drawing/2014/main" id="{B82081F8-0F02-44B5-882B-D6303DC49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76C20-60C2-4A7F-ABDA-DF44FBF19DF6}"/>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115496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FD341-800A-468E-B6EB-E5DB5E4FF1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80BBC7-8D07-44DC-9F41-484E31F66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8175A-A359-47E8-A53B-E8DB02F087CB}"/>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5" name="Footer Placeholder 4">
            <a:extLst>
              <a:ext uri="{FF2B5EF4-FFF2-40B4-BE49-F238E27FC236}">
                <a16:creationId xmlns:a16="http://schemas.microsoft.com/office/drawing/2014/main" id="{462915DE-1AE7-4E5B-8616-5B61C0901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D8177-163D-40E9-93B1-DEB0455E0038}"/>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2934649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9572-1621-4AEC-8ADC-7EE4CF6D2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8547A-879F-4DDC-BDE8-06622D2E9A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DA61C-59F6-4268-AACD-6531835FB927}"/>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5" name="Footer Placeholder 4">
            <a:extLst>
              <a:ext uri="{FF2B5EF4-FFF2-40B4-BE49-F238E27FC236}">
                <a16:creationId xmlns:a16="http://schemas.microsoft.com/office/drawing/2014/main" id="{7F208141-AE9F-408E-9FB2-BF738F08D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3001C-93D9-49D8-8694-751A2CB2EF0C}"/>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137040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31D4-98B8-46E5-AC37-DFB3982FF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BDAB3-7DFE-4E35-AC37-0F9F348E3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E3D600-672E-47E2-B5B1-B7FF89810936}"/>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5" name="Footer Placeholder 4">
            <a:extLst>
              <a:ext uri="{FF2B5EF4-FFF2-40B4-BE49-F238E27FC236}">
                <a16:creationId xmlns:a16="http://schemas.microsoft.com/office/drawing/2014/main" id="{21D35609-13B3-4EF2-8C51-41D3407F5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C6881-1A38-41B9-A8D2-A3ADD48C5B30}"/>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260362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83F2-9EF2-4BC0-8A65-3C0AE2E41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B0A0A0-E1FF-4779-893A-27CC2A7E12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C4C1D2-A2D0-47BD-ACDB-D6B743FBF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54790C-4434-43AF-945D-B82773F91B0D}"/>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6" name="Footer Placeholder 5">
            <a:extLst>
              <a:ext uri="{FF2B5EF4-FFF2-40B4-BE49-F238E27FC236}">
                <a16:creationId xmlns:a16="http://schemas.microsoft.com/office/drawing/2014/main" id="{29650588-8A0F-4C49-9CCA-CC993BDD7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AD24B-964D-4C66-8819-E4347A7224D3}"/>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65276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E3BF-8C29-492A-A44A-3DD0365A8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830A84-BEAA-4301-9180-795570470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464C6-A4C0-4F25-91EB-0EB7252BC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AF39A4-1ED8-49D8-95DD-C57F6E202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5CD60-77B5-41AE-8ADC-53AF3F4AA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0DB85A-FC8A-4DFE-8303-B2D301A8B50B}"/>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8" name="Footer Placeholder 7">
            <a:extLst>
              <a:ext uri="{FF2B5EF4-FFF2-40B4-BE49-F238E27FC236}">
                <a16:creationId xmlns:a16="http://schemas.microsoft.com/office/drawing/2014/main" id="{372131D6-EDF1-42F4-ACF1-DC4CF25D49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76080C-94EB-4F91-88B4-5A287628658E}"/>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54431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06EE-E691-4AD7-936F-91C0C5D2B1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C545EF-33F0-4CAE-8788-7AC92C781711}"/>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4" name="Footer Placeholder 3">
            <a:extLst>
              <a:ext uri="{FF2B5EF4-FFF2-40B4-BE49-F238E27FC236}">
                <a16:creationId xmlns:a16="http://schemas.microsoft.com/office/drawing/2014/main" id="{DDDFF005-EFCC-49EC-904F-6C041AAF90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A81CD-EF5A-45C9-824C-A6EC42E8EDD0}"/>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254159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53120-DC4A-4A73-BF5C-5F9F26081830}"/>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3" name="Footer Placeholder 2">
            <a:extLst>
              <a:ext uri="{FF2B5EF4-FFF2-40B4-BE49-F238E27FC236}">
                <a16:creationId xmlns:a16="http://schemas.microsoft.com/office/drawing/2014/main" id="{A021D3B0-2959-4360-872A-B899E8B6CC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3E72CC-EC30-45B4-B674-A2594A50186F}"/>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6720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DACE-EE18-492B-BBD5-D3B77C53B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5D85D-5EB3-484F-90DE-EB40D084E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9CA758-A29A-495C-B269-EC36E4C48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B5331-039A-44D0-BE30-F99AD27C6980}"/>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6" name="Footer Placeholder 5">
            <a:extLst>
              <a:ext uri="{FF2B5EF4-FFF2-40B4-BE49-F238E27FC236}">
                <a16:creationId xmlns:a16="http://schemas.microsoft.com/office/drawing/2014/main" id="{E4A1CD03-C33C-400D-B606-114145BF0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3B8FE-6BF7-4345-BE7C-7C61A0AD7C8C}"/>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387117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BAE9-19E5-43A9-A59A-1ED8F0289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D79C6-F9CF-485A-B22A-D53C37418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B84C69-41C2-4CB5-ABFF-28E5F6F8C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E4572-6633-4A03-A9AC-42846D2ECA3F}"/>
              </a:ext>
            </a:extLst>
          </p:cNvPr>
          <p:cNvSpPr>
            <a:spLocks noGrp="1"/>
          </p:cNvSpPr>
          <p:nvPr>
            <p:ph type="dt" sz="half" idx="10"/>
          </p:nvPr>
        </p:nvSpPr>
        <p:spPr/>
        <p:txBody>
          <a:bodyPr/>
          <a:lstStyle/>
          <a:p>
            <a:fld id="{B81C4F3A-D6CE-49ED-A4A5-9658282D61F5}" type="datetimeFigureOut">
              <a:rPr lang="en-US" smtClean="0"/>
              <a:t>4/12/2022</a:t>
            </a:fld>
            <a:endParaRPr lang="en-US"/>
          </a:p>
        </p:txBody>
      </p:sp>
      <p:sp>
        <p:nvSpPr>
          <p:cNvPr id="6" name="Footer Placeholder 5">
            <a:extLst>
              <a:ext uri="{FF2B5EF4-FFF2-40B4-BE49-F238E27FC236}">
                <a16:creationId xmlns:a16="http://schemas.microsoft.com/office/drawing/2014/main" id="{ECA2F475-C410-40A0-96CA-95075C921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C5B59-85F9-4E87-968D-81D3BD47A368}"/>
              </a:ext>
            </a:extLst>
          </p:cNvPr>
          <p:cNvSpPr>
            <a:spLocks noGrp="1"/>
          </p:cNvSpPr>
          <p:nvPr>
            <p:ph type="sldNum" sz="quarter" idx="12"/>
          </p:nvPr>
        </p:nvSpPr>
        <p:spPr/>
        <p:txBody>
          <a:bodyPr/>
          <a:lstStyle/>
          <a:p>
            <a:fld id="{075E4026-5AC5-4A14-9DC9-89EAB2874103}" type="slidenum">
              <a:rPr lang="en-US" smtClean="0"/>
              <a:t>‹#›</a:t>
            </a:fld>
            <a:endParaRPr lang="en-US"/>
          </a:p>
        </p:txBody>
      </p:sp>
    </p:spTree>
    <p:extLst>
      <p:ext uri="{BB962C8B-B14F-4D97-AF65-F5344CB8AC3E}">
        <p14:creationId xmlns:p14="http://schemas.microsoft.com/office/powerpoint/2010/main" val="181641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A2569-D554-4E34-BEC6-19A2F9873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C752F-B449-43AE-8C5C-F2F641BA9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E22AE-B837-453A-809D-E16E25065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C4F3A-D6CE-49ED-A4A5-9658282D61F5}" type="datetimeFigureOut">
              <a:rPr lang="en-US" smtClean="0"/>
              <a:t>4/12/2022</a:t>
            </a:fld>
            <a:endParaRPr lang="en-US"/>
          </a:p>
        </p:txBody>
      </p:sp>
      <p:sp>
        <p:nvSpPr>
          <p:cNvPr id="5" name="Footer Placeholder 4">
            <a:extLst>
              <a:ext uri="{FF2B5EF4-FFF2-40B4-BE49-F238E27FC236}">
                <a16:creationId xmlns:a16="http://schemas.microsoft.com/office/drawing/2014/main" id="{DBF882ED-1790-4614-892B-94C0ECC95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0E33A4-02E4-494A-90C0-0D7354A6B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E4026-5AC5-4A14-9DC9-89EAB2874103}" type="slidenum">
              <a:rPr lang="en-US" smtClean="0"/>
              <a:t>‹#›</a:t>
            </a:fld>
            <a:endParaRPr lang="en-US"/>
          </a:p>
        </p:txBody>
      </p:sp>
    </p:spTree>
    <p:extLst>
      <p:ext uri="{BB962C8B-B14F-4D97-AF65-F5344CB8AC3E}">
        <p14:creationId xmlns:p14="http://schemas.microsoft.com/office/powerpoint/2010/main" val="3195516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4F998-CF5D-408A-B5AA-B02BF3B6A58B}"/>
              </a:ext>
            </a:extLst>
          </p:cNvPr>
          <p:cNvSpPr>
            <a:spLocks noGrp="1"/>
          </p:cNvSpPr>
          <p:nvPr>
            <p:ph type="ctrTitle"/>
          </p:nvPr>
        </p:nvSpPr>
        <p:spPr>
          <a:xfrm>
            <a:off x="1524000" y="1376363"/>
            <a:ext cx="9144000" cy="2521594"/>
          </a:xfrm>
        </p:spPr>
        <p:txBody>
          <a:bodyPr>
            <a:normAutofit/>
          </a:bodyPr>
          <a:lstStyle/>
          <a:p>
            <a:r>
              <a:rPr lang="en-US" sz="5400" b="1" i="0" cap="all">
                <a:effectLst/>
              </a:rPr>
              <a:t>Heart attack analysis and prediction using classification modelling</a:t>
            </a:r>
            <a:endParaRPr lang="en-US" sz="5400" b="1"/>
          </a:p>
        </p:txBody>
      </p:sp>
      <p:sp>
        <p:nvSpPr>
          <p:cNvPr id="3" name="Subtitle 2">
            <a:extLst>
              <a:ext uri="{FF2B5EF4-FFF2-40B4-BE49-F238E27FC236}">
                <a16:creationId xmlns:a16="http://schemas.microsoft.com/office/drawing/2014/main" id="{D46B20C4-F9EB-4407-A312-8BEDD22C2C07}"/>
              </a:ext>
            </a:extLst>
          </p:cNvPr>
          <p:cNvSpPr>
            <a:spLocks noGrp="1"/>
          </p:cNvSpPr>
          <p:nvPr>
            <p:ph type="subTitle" idx="1"/>
          </p:nvPr>
        </p:nvSpPr>
        <p:spPr>
          <a:xfrm>
            <a:off x="1524000" y="4617728"/>
            <a:ext cx="9144000" cy="944339"/>
          </a:xfrm>
        </p:spPr>
        <p:txBody>
          <a:bodyPr>
            <a:normAutofit/>
          </a:bodyPr>
          <a:lstStyle/>
          <a:p>
            <a:r>
              <a:rPr lang="en-US"/>
              <a:t>Final project: group A</a:t>
            </a:r>
          </a:p>
          <a:p>
            <a:endParaRPr lang="en-US"/>
          </a:p>
        </p:txBody>
      </p:sp>
      <p:cxnSp>
        <p:nvCxnSpPr>
          <p:cNvPr id="97" name="Straight Connector 96">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41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798B-B207-4D3E-A2DF-A58AA50ED93B}"/>
              </a:ext>
            </a:extLst>
          </p:cNvPr>
          <p:cNvSpPr>
            <a:spLocks noGrp="1"/>
          </p:cNvSpPr>
          <p:nvPr>
            <p:ph type="title"/>
          </p:nvPr>
        </p:nvSpPr>
        <p:spPr>
          <a:xfrm>
            <a:off x="1514292" y="513612"/>
            <a:ext cx="9894133" cy="1031216"/>
          </a:xfrm>
        </p:spPr>
        <p:txBody>
          <a:bodyPr anchor="b">
            <a:normAutofit/>
          </a:bodyPr>
          <a:lstStyle/>
          <a:p>
            <a:r>
              <a:rPr lang="en-US" sz="4400" b="0" i="0" dirty="0">
                <a:effectLst/>
                <a:latin typeface="Calibri" panose="020F0502020204030204" pitchFamily="34" charset="0"/>
              </a:rPr>
              <a:t>correlations</a:t>
            </a:r>
            <a:endParaRPr lang="en-US" dirty="0"/>
          </a:p>
        </p:txBody>
      </p:sp>
      <p:pic>
        <p:nvPicPr>
          <p:cNvPr id="12290" name="Picture 2" descr="A close-up of a document&#10;&#10;Description automatically generated with medium confidence">
            <a:extLst>
              <a:ext uri="{FF2B5EF4-FFF2-40B4-BE49-F238E27FC236}">
                <a16:creationId xmlns:a16="http://schemas.microsoft.com/office/drawing/2014/main" id="{5A6F3C40-C19F-403E-A9C7-FDF6EB3C04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4293" y="2693142"/>
            <a:ext cx="5069382" cy="2547365"/>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73" name="Freeform: Shape 72">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71ADAF4-B693-46F5-BD65-D44481EF091B}"/>
              </a:ext>
            </a:extLst>
          </p:cNvPr>
          <p:cNvSpPr>
            <a:spLocks noGrp="1"/>
          </p:cNvSpPr>
          <p:nvPr>
            <p:ph idx="1"/>
          </p:nvPr>
        </p:nvSpPr>
        <p:spPr>
          <a:xfrm>
            <a:off x="7781373" y="2279151"/>
            <a:ext cx="3627063" cy="3387145"/>
          </a:xfrm>
        </p:spPr>
        <p:txBody>
          <a:bodyPr anchor="ctr">
            <a:normAutofit/>
          </a:bodyPr>
          <a:lstStyle/>
          <a:p>
            <a:pPr marL="0" indent="0">
              <a:buNone/>
            </a:pPr>
            <a:r>
              <a:rPr lang="en-US" sz="2400" b="0" i="0" dirty="0">
                <a:effectLst/>
                <a:latin typeface="Calibri" panose="020F0502020204030204" pitchFamily="34" charset="0"/>
              </a:rPr>
              <a:t>We looked at the correlation between the output variable and the other variables to determine which one has the strongest/highest positive and negative correlations.  </a:t>
            </a:r>
            <a:endParaRPr lang="en-US" sz="2400" dirty="0"/>
          </a:p>
        </p:txBody>
      </p:sp>
    </p:spTree>
    <p:extLst>
      <p:ext uri="{BB962C8B-B14F-4D97-AF65-F5344CB8AC3E}">
        <p14:creationId xmlns:p14="http://schemas.microsoft.com/office/powerpoint/2010/main" val="309206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hart, bar chart&#10;&#10;Description automatically generated">
            <a:extLst>
              <a:ext uri="{FF2B5EF4-FFF2-40B4-BE49-F238E27FC236}">
                <a16:creationId xmlns:a16="http://schemas.microsoft.com/office/drawing/2014/main" id="{8E4568D7-7AC9-4441-A2F1-A755C68788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514350"/>
            <a:ext cx="10728960" cy="6046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8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hart, bar chart&#10;&#10;Description automatically generated">
            <a:extLst>
              <a:ext uri="{FF2B5EF4-FFF2-40B4-BE49-F238E27FC236}">
                <a16:creationId xmlns:a16="http://schemas.microsoft.com/office/drawing/2014/main" id="{DDE6F2EB-9FCE-4148-BE64-83AEB99215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5820" y="1017270"/>
            <a:ext cx="10206990" cy="555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15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hart, bar chart&#10;&#10;Description automatically generated">
            <a:extLst>
              <a:ext uri="{FF2B5EF4-FFF2-40B4-BE49-F238E27FC236}">
                <a16:creationId xmlns:a16="http://schemas.microsoft.com/office/drawing/2014/main" id="{BEA7662E-C2A5-4CAF-B95E-75FBD2F448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670" y="605790"/>
            <a:ext cx="10618470" cy="590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11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05C4-D19C-4352-986B-6AEF8E4231E9}"/>
              </a:ext>
            </a:extLst>
          </p:cNvPr>
          <p:cNvSpPr>
            <a:spLocks noGrp="1"/>
          </p:cNvSpPr>
          <p:nvPr>
            <p:ph type="title"/>
          </p:nvPr>
        </p:nvSpPr>
        <p:spPr>
          <a:xfrm>
            <a:off x="648929" y="629266"/>
            <a:ext cx="3505495" cy="1622321"/>
          </a:xfrm>
        </p:spPr>
        <p:txBody>
          <a:bodyPr>
            <a:normAutofit/>
          </a:bodyPr>
          <a:lstStyle/>
          <a:p>
            <a:r>
              <a:rPr lang="en-US" sz="3400"/>
              <a:t>predictive analytics using  classification modelling</a:t>
            </a:r>
          </a:p>
        </p:txBody>
      </p:sp>
      <p:sp>
        <p:nvSpPr>
          <p:cNvPr id="3" name="Content Placeholder 2">
            <a:extLst>
              <a:ext uri="{FF2B5EF4-FFF2-40B4-BE49-F238E27FC236}">
                <a16:creationId xmlns:a16="http://schemas.microsoft.com/office/drawing/2014/main" id="{9C9CC761-C169-4FCD-BB1E-D9D3E503DCF7}"/>
              </a:ext>
            </a:extLst>
          </p:cNvPr>
          <p:cNvSpPr>
            <a:spLocks noGrp="1"/>
          </p:cNvSpPr>
          <p:nvPr>
            <p:ph idx="1"/>
          </p:nvPr>
        </p:nvSpPr>
        <p:spPr>
          <a:xfrm>
            <a:off x="648931" y="2438400"/>
            <a:ext cx="3505494" cy="3785419"/>
          </a:xfrm>
        </p:spPr>
        <p:txBody>
          <a:bodyPr>
            <a:normAutofit/>
          </a:bodyPr>
          <a:lstStyle/>
          <a:p>
            <a:pPr>
              <a:buFont typeface="Wingdings" panose="05000000000000000000" pitchFamily="2" charset="2"/>
              <a:buChar char="q"/>
            </a:pPr>
            <a:r>
              <a:rPr lang="en-US" sz="2000" b="0" i="0" dirty="0">
                <a:effectLst/>
                <a:latin typeface="Calibri" panose="020F0502020204030204" pitchFamily="34" charset="0"/>
              </a:rPr>
              <a:t>To predict heart attack occurring, we used </a:t>
            </a:r>
            <a:r>
              <a:rPr lang="en-US" sz="2000" b="0" i="0" dirty="0" err="1">
                <a:effectLst/>
                <a:latin typeface="Calibri" panose="020F0502020204030204" pitchFamily="34" charset="0"/>
              </a:rPr>
              <a:t>knn</a:t>
            </a:r>
            <a:r>
              <a:rPr lang="en-US" sz="2000" b="0" i="0" dirty="0">
                <a:effectLst/>
                <a:latin typeface="Calibri" panose="020F0502020204030204" pitchFamily="34" charset="0"/>
              </a:rPr>
              <a:t>, cart, and rf models in R. we partitioned our dataset  to 75% training and 25% testing.  </a:t>
            </a:r>
          </a:p>
          <a:p>
            <a:pPr>
              <a:buFont typeface="Wingdings" panose="05000000000000000000" pitchFamily="2" charset="2"/>
              <a:buChar char="q"/>
            </a:pPr>
            <a:r>
              <a:rPr lang="en-US" sz="2000" b="0" i="0" dirty="0">
                <a:effectLst/>
                <a:latin typeface="Calibri" panose="020F0502020204030204" pitchFamily="34" charset="0"/>
              </a:rPr>
              <a:t>The </a:t>
            </a:r>
            <a:r>
              <a:rPr lang="en-US" sz="2000" b="0" i="0" dirty="0" err="1">
                <a:effectLst/>
                <a:latin typeface="Calibri" panose="020F0502020204030204" pitchFamily="34" charset="0"/>
              </a:rPr>
              <a:t>knn</a:t>
            </a:r>
            <a:r>
              <a:rPr lang="en-US" sz="2000" b="0" i="0" dirty="0">
                <a:effectLst/>
                <a:latin typeface="Calibri" panose="020F0502020204030204" pitchFamily="34" charset="0"/>
              </a:rPr>
              <a:t> model produced the highest accuracy of 88.41% and </a:t>
            </a:r>
            <a:r>
              <a:rPr lang="en-US" sz="2000" b="0" i="0" dirty="0" err="1">
                <a:effectLst/>
                <a:latin typeface="Calibri" panose="020F0502020204030204" pitchFamily="34" charset="0"/>
              </a:rPr>
              <a:t>kaapa</a:t>
            </a:r>
            <a:r>
              <a:rPr lang="en-US" sz="2000" b="0" i="0" dirty="0">
                <a:effectLst/>
                <a:latin typeface="Calibri" panose="020F0502020204030204" pitchFamily="34" charset="0"/>
              </a:rPr>
              <a:t>  value of 76.23%.  </a:t>
            </a:r>
          </a:p>
          <a:p>
            <a:pPr>
              <a:buFont typeface="Wingdings" panose="05000000000000000000" pitchFamily="2" charset="2"/>
              <a:buChar char="q"/>
            </a:pPr>
            <a:endParaRPr lang="en-US" sz="2000" dirty="0">
              <a:latin typeface="Calibri" panose="020F0502020204030204" pitchFamily="34" charset="0"/>
            </a:endParaRPr>
          </a:p>
          <a:p>
            <a:pPr marL="0" indent="0">
              <a:buNone/>
            </a:pPr>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Text&#10;&#10;Description automatically generated with medium confidence">
            <a:extLst>
              <a:ext uri="{FF2B5EF4-FFF2-40B4-BE49-F238E27FC236}">
                <a16:creationId xmlns:a16="http://schemas.microsoft.com/office/drawing/2014/main" id="{9A64B300-ACF6-4BBA-9194-7657FD0618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546336"/>
            <a:ext cx="6019331" cy="376208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888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5508A-68A3-4FE7-A68A-06EE011B974F}"/>
              </a:ext>
            </a:extLst>
          </p:cNvPr>
          <p:cNvSpPr>
            <a:spLocks noGrp="1"/>
          </p:cNvSpPr>
          <p:nvPr>
            <p:ph type="title"/>
          </p:nvPr>
        </p:nvSpPr>
        <p:spPr>
          <a:xfrm>
            <a:off x="1524000" y="1376363"/>
            <a:ext cx="9144000" cy="2521594"/>
          </a:xfrm>
        </p:spPr>
        <p:txBody>
          <a:bodyPr vert="horz" lIns="91440" tIns="45720" rIns="91440" bIns="45720" rtlCol="0" anchor="b">
            <a:normAutofit/>
          </a:bodyPr>
          <a:lstStyle/>
          <a:p>
            <a:pPr algn="ctr"/>
            <a:r>
              <a:rPr lang="en-US" sz="7000" kern="1200" dirty="0">
                <a:solidFill>
                  <a:schemeClr val="tx1"/>
                </a:solidFill>
                <a:latin typeface="+mj-lt"/>
                <a:ea typeface="+mj-ea"/>
                <a:cs typeface="+mj-cs"/>
              </a:rPr>
              <a:t>Conclusion </a:t>
            </a:r>
          </a:p>
        </p:txBody>
      </p:sp>
      <p:sp>
        <p:nvSpPr>
          <p:cNvPr id="3" name="Content Placeholder 2">
            <a:extLst>
              <a:ext uri="{FF2B5EF4-FFF2-40B4-BE49-F238E27FC236}">
                <a16:creationId xmlns:a16="http://schemas.microsoft.com/office/drawing/2014/main" id="{6ADB47C1-9D24-4874-895A-1E0C2D6754BC}"/>
              </a:ext>
            </a:extLst>
          </p:cNvPr>
          <p:cNvSpPr>
            <a:spLocks noGrp="1"/>
          </p:cNvSpPr>
          <p:nvPr>
            <p:ph idx="1"/>
          </p:nvPr>
        </p:nvSpPr>
        <p:spPr>
          <a:xfrm>
            <a:off x="1524000" y="4617728"/>
            <a:ext cx="9144000" cy="944339"/>
          </a:xfrm>
        </p:spPr>
        <p:txBody>
          <a:bodyPr vert="horz" lIns="91440" tIns="45720" rIns="91440" bIns="45720" rtlCol="0">
            <a:normAutofit fontScale="92500" lnSpcReduction="10000"/>
          </a:bodyPr>
          <a:lstStyle/>
          <a:p>
            <a:pPr marL="0" indent="0" algn="ctr">
              <a:buNone/>
            </a:pPr>
            <a:r>
              <a:rPr lang="en-US" sz="2400" kern="1200" dirty="0">
                <a:solidFill>
                  <a:schemeClr val="tx1"/>
                </a:solidFill>
                <a:latin typeface="+mn-lt"/>
                <a:ea typeface="+mn-ea"/>
                <a:cs typeface="+mn-cs"/>
              </a:rPr>
              <a:t>In conclusion, the study showed that KNN is the best model technique over RF and Cart to predict whether a patient will have a heart attack or not based on certain conditions.</a:t>
            </a:r>
          </a:p>
          <a:p>
            <a:pPr marL="0" indent="0" algn="ctr">
              <a:buNone/>
            </a:pPr>
            <a:endParaRPr lang="en-US" sz="2400" kern="1200" dirty="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36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6BD63-4C0A-4AE6-85FF-C703AB97623A}"/>
              </a:ext>
            </a:extLst>
          </p:cNvPr>
          <p:cNvSpPr>
            <a:spLocks noGrp="1"/>
          </p:cNvSpPr>
          <p:nvPr>
            <p:ph type="title"/>
          </p:nvPr>
        </p:nvSpPr>
        <p:spPr>
          <a:xfrm>
            <a:off x="1288064" y="1284731"/>
            <a:ext cx="9637776" cy="1333066"/>
          </a:xfrm>
        </p:spPr>
        <p:txBody>
          <a:bodyPr>
            <a:normAutofit/>
          </a:bodyPr>
          <a:lstStyle/>
          <a:p>
            <a:pPr algn="ctr"/>
            <a:r>
              <a:rPr lang="en-US" dirty="0"/>
              <a:t>introduction</a:t>
            </a:r>
            <a:endParaRPr lang="en-US"/>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2F1A57-E562-4767-9617-DAA1AAF50246}"/>
              </a:ext>
            </a:extLst>
          </p:cNvPr>
          <p:cNvSpPr>
            <a:spLocks noGrp="1"/>
          </p:cNvSpPr>
          <p:nvPr>
            <p:ph idx="1"/>
          </p:nvPr>
        </p:nvSpPr>
        <p:spPr>
          <a:xfrm>
            <a:off x="1288064" y="2853879"/>
            <a:ext cx="9637776" cy="2714771"/>
          </a:xfrm>
        </p:spPr>
        <p:txBody>
          <a:bodyPr>
            <a:normAutofit/>
          </a:bodyPr>
          <a:lstStyle/>
          <a:p>
            <a:pPr>
              <a:buFont typeface="Wingdings" panose="05000000000000000000" pitchFamily="2" charset="2"/>
              <a:buChar char="q"/>
            </a:pPr>
            <a:r>
              <a:rPr lang="en-US" sz="2000" b="0" i="0" dirty="0">
                <a:effectLst/>
                <a:latin typeface="Calibri" panose="020F0502020204030204" pitchFamily="34" charset="0"/>
              </a:rPr>
              <a:t> we chose heart attack analysis and prediction; we are interested in finding out the likelihood that a patient will have a heart attack or not based on the different conditions and what kind of pain can cause a patient to have heart attack. </a:t>
            </a:r>
          </a:p>
          <a:p>
            <a:pPr>
              <a:buFont typeface="Wingdings" panose="05000000000000000000" pitchFamily="2" charset="2"/>
              <a:buChar char="q"/>
            </a:pPr>
            <a:r>
              <a:rPr lang="en-US" sz="2000" b="0" i="0" dirty="0">
                <a:effectLst/>
                <a:latin typeface="Calibri" panose="020F0502020204030204" pitchFamily="34" charset="0"/>
              </a:rPr>
              <a:t>The </a:t>
            </a:r>
            <a:r>
              <a:rPr lang="en-US" sz="2000" dirty="0">
                <a:latin typeface="Calibri" panose="020F0502020204030204" pitchFamily="34" charset="0"/>
              </a:rPr>
              <a:t>sample size </a:t>
            </a:r>
            <a:r>
              <a:rPr lang="en-US" sz="2000" b="0" i="0" dirty="0">
                <a:effectLst/>
                <a:latin typeface="Calibri" panose="020F0502020204030204" pitchFamily="34" charset="0"/>
              </a:rPr>
              <a:t>is a 303 patients and it contains 14 variables</a:t>
            </a:r>
          </a:p>
          <a:p>
            <a:pPr>
              <a:buFont typeface="Wingdings" panose="05000000000000000000" pitchFamily="2" charset="2"/>
              <a:buChar char="q"/>
            </a:pPr>
            <a:r>
              <a:rPr lang="en-US" sz="2000" b="0" i="0" dirty="0">
                <a:effectLst/>
                <a:latin typeface="Calibri" panose="020F0502020204030204" pitchFamily="34" charset="0"/>
              </a:rPr>
              <a:t>We used R to analyze the sample dataset of patients.</a:t>
            </a:r>
          </a:p>
          <a:p>
            <a:pPr>
              <a:buFont typeface="Wingdings" panose="05000000000000000000" pitchFamily="2" charset="2"/>
              <a:buChar char="q"/>
            </a:pPr>
            <a:r>
              <a:rPr lang="en-CA" sz="2000" b="0" i="0" dirty="0">
                <a:effectLst/>
                <a:latin typeface="WordVisi_MSFontService"/>
              </a:rPr>
              <a:t>We cleaned up our data and used three classification modeling to train, test, and predict the likelihood that the patient will have a heart attack or not.</a:t>
            </a: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b="0" i="0" dirty="0">
              <a:effectLst/>
              <a:latin typeface="Calibri" panose="020F0502020204030204" pitchFamily="34" charset="0"/>
            </a:endParaRPr>
          </a:p>
          <a:p>
            <a:pPr marL="0" indent="0">
              <a:buNone/>
            </a:pPr>
            <a:endParaRPr lang="en-US" sz="2000" b="0" i="0" dirty="0">
              <a:effectLst/>
              <a:latin typeface="Calibri" panose="020F0502020204030204" pitchFamily="34" charset="0"/>
            </a:endParaRPr>
          </a:p>
        </p:txBody>
      </p:sp>
    </p:spTree>
    <p:extLst>
      <p:ext uri="{BB962C8B-B14F-4D97-AF65-F5344CB8AC3E}">
        <p14:creationId xmlns:p14="http://schemas.microsoft.com/office/powerpoint/2010/main" val="256493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39DC22-7ACB-4F87-A84A-EEBB1494DC9B}"/>
              </a:ext>
            </a:extLst>
          </p:cNvPr>
          <p:cNvSpPr>
            <a:spLocks noGrp="1"/>
          </p:cNvSpPr>
          <p:nvPr>
            <p:ph type="title"/>
          </p:nvPr>
        </p:nvSpPr>
        <p:spPr>
          <a:xfrm>
            <a:off x="733427" y="609599"/>
            <a:ext cx="3686174" cy="1322888"/>
          </a:xfrm>
        </p:spPr>
        <p:txBody>
          <a:bodyPr>
            <a:normAutofit/>
          </a:bodyPr>
          <a:lstStyle/>
          <a:p>
            <a:r>
              <a:rPr lang="en-US"/>
              <a:t>Overview of data structure </a:t>
            </a:r>
          </a:p>
        </p:txBody>
      </p:sp>
      <p:sp>
        <p:nvSpPr>
          <p:cNvPr id="3" name="Content Placeholder 2">
            <a:extLst>
              <a:ext uri="{FF2B5EF4-FFF2-40B4-BE49-F238E27FC236}">
                <a16:creationId xmlns:a16="http://schemas.microsoft.com/office/drawing/2014/main" id="{98A9099F-511E-4568-9EEB-0E2FE8C01A61}"/>
              </a:ext>
            </a:extLst>
          </p:cNvPr>
          <p:cNvSpPr>
            <a:spLocks noGrp="1"/>
          </p:cNvSpPr>
          <p:nvPr>
            <p:ph idx="1"/>
          </p:nvPr>
        </p:nvSpPr>
        <p:spPr>
          <a:xfrm>
            <a:off x="733427" y="2194101"/>
            <a:ext cx="3543298" cy="3973337"/>
          </a:xfrm>
        </p:spPr>
        <p:txBody>
          <a:bodyPr>
            <a:normAutofit/>
          </a:bodyPr>
          <a:lstStyle/>
          <a:p>
            <a:pPr marL="0" indent="0">
              <a:buNone/>
            </a:pPr>
            <a:r>
              <a:rPr lang="en-US" sz="2000" b="0" i="0" dirty="0">
                <a:effectLst/>
                <a:latin typeface="Calibri" panose="020F0502020204030204" pitchFamily="34" charset="0"/>
              </a:rPr>
              <a:t>we used the str() function to view the structure and discovered that there are categorical variables that were represented as continuous variables “double”. </a:t>
            </a:r>
          </a:p>
          <a:p>
            <a:pPr marL="0" indent="0">
              <a:buNone/>
            </a:pPr>
            <a:endParaRPr lang="en-US" sz="2000" dirty="0">
              <a:latin typeface="Calibri" panose="020F0502020204030204" pitchFamily="34" charset="0"/>
            </a:endParaRPr>
          </a:p>
          <a:p>
            <a:pPr>
              <a:buFont typeface="Wingdings" panose="05000000000000000000" pitchFamily="2" charset="2"/>
              <a:buChar char="q"/>
            </a:pPr>
            <a:r>
              <a:rPr lang="en-US" sz="4400" b="0" i="0" dirty="0">
                <a:effectLst/>
                <a:latin typeface="Calibri" panose="020F0502020204030204" pitchFamily="34" charset="0"/>
              </a:rPr>
              <a:t>  str()</a:t>
            </a:r>
          </a:p>
          <a:p>
            <a:pPr>
              <a:buFont typeface="Wingdings" panose="05000000000000000000" pitchFamily="2" charset="2"/>
              <a:buChar char="q"/>
            </a:pPr>
            <a:r>
              <a:rPr lang="en-US" sz="4400" dirty="0">
                <a:latin typeface="Calibri" panose="020F0502020204030204" pitchFamily="34" charset="0"/>
              </a:rPr>
              <a:t>   </a:t>
            </a:r>
            <a:r>
              <a:rPr lang="en-US" sz="4400" dirty="0" err="1">
                <a:latin typeface="Calibri" panose="020F0502020204030204" pitchFamily="34" charset="0"/>
              </a:rPr>
              <a:t>As.factor</a:t>
            </a:r>
            <a:r>
              <a:rPr lang="en-US" sz="4400" dirty="0">
                <a:latin typeface="Calibri" panose="020F0502020204030204" pitchFamily="34" charset="0"/>
              </a:rPr>
              <a:t>()</a:t>
            </a:r>
          </a:p>
        </p:txBody>
      </p:sp>
      <p:pic>
        <p:nvPicPr>
          <p:cNvPr id="7" name="Picture 6" descr="Text&#10;&#10;Description automatically generated with low confidence">
            <a:extLst>
              <a:ext uri="{FF2B5EF4-FFF2-40B4-BE49-F238E27FC236}">
                <a16:creationId xmlns:a16="http://schemas.microsoft.com/office/drawing/2014/main" id="{E8F0BBBB-B27A-4A58-B93E-235559F9D9F0}"/>
              </a:ext>
            </a:extLst>
          </p:cNvPr>
          <p:cNvPicPr>
            <a:picLocks noChangeAspect="1"/>
          </p:cNvPicPr>
          <p:nvPr/>
        </p:nvPicPr>
        <p:blipFill>
          <a:blip r:embed="rId2"/>
          <a:stretch>
            <a:fillRect/>
          </a:stretch>
        </p:blipFill>
        <p:spPr>
          <a:xfrm>
            <a:off x="5539138" y="1131040"/>
            <a:ext cx="2828925" cy="4237661"/>
          </a:xfrm>
          <a:prstGeom prst="rect">
            <a:avLst/>
          </a:prstGeom>
        </p:spPr>
      </p:pic>
      <p:pic>
        <p:nvPicPr>
          <p:cNvPr id="5" name="Picture 4">
            <a:extLst>
              <a:ext uri="{FF2B5EF4-FFF2-40B4-BE49-F238E27FC236}">
                <a16:creationId xmlns:a16="http://schemas.microsoft.com/office/drawing/2014/main" id="{BBEE546A-109E-4C4C-8F19-D8F88889B841}"/>
              </a:ext>
            </a:extLst>
          </p:cNvPr>
          <p:cNvPicPr>
            <a:picLocks noChangeAspect="1"/>
          </p:cNvPicPr>
          <p:nvPr/>
        </p:nvPicPr>
        <p:blipFill>
          <a:blip r:embed="rId3"/>
          <a:stretch>
            <a:fillRect/>
          </a:stretch>
        </p:blipFill>
        <p:spPr>
          <a:xfrm>
            <a:off x="9326278" y="1310169"/>
            <a:ext cx="2828925" cy="3879405"/>
          </a:xfrm>
          <a:prstGeom prst="rect">
            <a:avLst/>
          </a:prstGeom>
        </p:spPr>
      </p:pic>
    </p:spTree>
    <p:extLst>
      <p:ext uri="{BB962C8B-B14F-4D97-AF65-F5344CB8AC3E}">
        <p14:creationId xmlns:p14="http://schemas.microsoft.com/office/powerpoint/2010/main" val="3158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A2CCA2-9AF5-4E3C-8E63-D0FA499128AD}"/>
              </a:ext>
            </a:extLst>
          </p:cNvPr>
          <p:cNvSpPr>
            <a:spLocks noGrp="1"/>
          </p:cNvSpPr>
          <p:nvPr>
            <p:ph type="title"/>
          </p:nvPr>
        </p:nvSpPr>
        <p:spPr>
          <a:xfrm>
            <a:off x="649224" y="629266"/>
            <a:ext cx="5102351" cy="1676603"/>
          </a:xfrm>
        </p:spPr>
        <p:txBody>
          <a:bodyPr>
            <a:normAutofit/>
          </a:bodyPr>
          <a:lstStyle/>
          <a:p>
            <a:r>
              <a:rPr lang="en-US" dirty="0"/>
              <a:t>Dealing with outliers</a:t>
            </a:r>
            <a:br>
              <a:rPr lang="en-US" dirty="0"/>
            </a:br>
            <a:endParaRPr lang="en-US" dirty="0"/>
          </a:p>
        </p:txBody>
      </p:sp>
      <p:sp>
        <p:nvSpPr>
          <p:cNvPr id="3" name="Content Placeholder 2">
            <a:extLst>
              <a:ext uri="{FF2B5EF4-FFF2-40B4-BE49-F238E27FC236}">
                <a16:creationId xmlns:a16="http://schemas.microsoft.com/office/drawing/2014/main" id="{4E26849D-A839-40B2-B001-CDF83138A80F}"/>
              </a:ext>
            </a:extLst>
          </p:cNvPr>
          <p:cNvSpPr>
            <a:spLocks noGrp="1"/>
          </p:cNvSpPr>
          <p:nvPr>
            <p:ph idx="1"/>
          </p:nvPr>
        </p:nvSpPr>
        <p:spPr>
          <a:xfrm>
            <a:off x="649224" y="1703070"/>
            <a:ext cx="5102351" cy="4520749"/>
          </a:xfrm>
        </p:spPr>
        <p:txBody>
          <a:bodyPr>
            <a:normAutofit/>
          </a:bodyPr>
          <a:lstStyle/>
          <a:p>
            <a:pPr marL="0" indent="0" rtl="0" fontAlgn="base">
              <a:buNone/>
            </a:pPr>
            <a:r>
              <a:rPr lang="en-US" sz="2000" b="0" i="0" dirty="0">
                <a:effectLst/>
                <a:latin typeface="Calibri" panose="020F0502020204030204" pitchFamily="34" charset="0"/>
              </a:rPr>
              <a:t>By using boxplot to view the variable, we discovered that there were outliers, and used the interquartile range formula to remove the outliers. This resulted in changing the sample size and structure of the dataset changed.  </a:t>
            </a:r>
            <a:endParaRPr lang="en-US" sz="2000" b="0" i="0" dirty="0">
              <a:effectLst/>
              <a:latin typeface="Segoe UI" panose="020B0502040204020203" pitchFamily="34" charset="0"/>
            </a:endParaRPr>
          </a:p>
          <a:p>
            <a:pPr marL="0" indent="0" rtl="0" fontAlgn="base">
              <a:buNone/>
            </a:pPr>
            <a:r>
              <a:rPr lang="en-US" sz="2000" b="0" i="0" dirty="0">
                <a:effectLst/>
                <a:latin typeface="Calibri" panose="020F0502020204030204" pitchFamily="34" charset="0"/>
              </a:rPr>
              <a:t>heart &lt;- subset(dataset,dataset$variable&gt; (Q1 - 1.5*IQR(dataset$variable)) &amp; dataset$variable &lt; (Q3+ 1.5*IQR(dataset$variable)))  </a:t>
            </a:r>
            <a:endParaRPr lang="en-US" sz="2000" b="0" i="0" dirty="0">
              <a:effectLst/>
              <a:latin typeface="Segoe UI" panose="020B0502040204020203" pitchFamily="34" charset="0"/>
            </a:endParaRPr>
          </a:p>
          <a:p>
            <a:pPr marL="0" indent="0">
              <a:buNone/>
            </a:pPr>
            <a:r>
              <a:rPr lang="en-US" sz="2000" dirty="0"/>
              <a:t>   </a:t>
            </a:r>
          </a:p>
          <a:p>
            <a:pPr>
              <a:buFont typeface="Wingdings" panose="05000000000000000000" pitchFamily="2" charset="2"/>
              <a:buChar char="q"/>
            </a:pPr>
            <a:r>
              <a:rPr lang="en-US" sz="2000" b="0" i="0" dirty="0">
                <a:effectLst/>
                <a:latin typeface="Calibri" panose="020F0502020204030204" pitchFamily="34" charset="0"/>
              </a:rPr>
              <a:t> </a:t>
            </a:r>
            <a:r>
              <a:rPr lang="en-US" b="0" i="0" dirty="0">
                <a:effectLst/>
                <a:latin typeface="Calibri" panose="020F0502020204030204" pitchFamily="34" charset="0"/>
              </a:rPr>
              <a:t>boxplot </a:t>
            </a:r>
          </a:p>
          <a:p>
            <a:pPr>
              <a:buFont typeface="Wingdings" panose="05000000000000000000" pitchFamily="2" charset="2"/>
              <a:buChar char="q"/>
            </a:pPr>
            <a:r>
              <a:rPr lang="en-US" sz="2000" b="0" i="0" dirty="0">
                <a:effectLst/>
                <a:latin typeface="Calibri" panose="020F0502020204030204" pitchFamily="34" charset="0"/>
              </a:rPr>
              <a:t> </a:t>
            </a:r>
            <a:r>
              <a:rPr lang="en-US" b="0" i="0" dirty="0">
                <a:effectLst/>
                <a:latin typeface="Calibri" panose="020F0502020204030204" pitchFamily="34" charset="0"/>
              </a:rPr>
              <a:t>interquartile range formula</a:t>
            </a:r>
            <a:endParaRPr lang="en-US" dirty="0"/>
          </a:p>
        </p:txBody>
      </p:sp>
      <p:sp>
        <p:nvSpPr>
          <p:cNvPr id="76" name="Rectangle 75">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hart, box and whisker chart&#10;&#10;Description automatically generated">
            <a:extLst>
              <a:ext uri="{FF2B5EF4-FFF2-40B4-BE49-F238E27FC236}">
                <a16:creationId xmlns:a16="http://schemas.microsoft.com/office/drawing/2014/main" id="{B7A8A20C-775C-45B6-83BD-86022FD32D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19984" y="694945"/>
            <a:ext cx="2684608" cy="2322576"/>
          </a:xfrm>
          <a:prstGeom prst="rect">
            <a:avLst/>
          </a:prstGeom>
          <a:noFill/>
          <a:extLst>
            <a:ext uri="{909E8E84-426E-40DD-AFC4-6F175D3DCCD1}">
              <a14:hiddenFill xmlns:a14="http://schemas.microsoft.com/office/drawing/2010/main">
                <a:solidFill>
                  <a:srgbClr val="FFFFFF"/>
                </a:solidFill>
              </a14:hiddenFill>
            </a:ext>
          </a:extLst>
        </p:spPr>
      </p:pic>
      <p:sp>
        <p:nvSpPr>
          <p:cNvPr id="80"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hart, box and whisker chart&#10;&#10;Description automatically generated">
            <a:extLst>
              <a:ext uri="{FF2B5EF4-FFF2-40B4-BE49-F238E27FC236}">
                <a16:creationId xmlns:a16="http://schemas.microsoft.com/office/drawing/2014/main" id="{C8B9DD79-1510-4AD6-918F-56E634F1238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9984" y="3721608"/>
            <a:ext cx="2684608" cy="23225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07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ECF157C5-282F-4C93-80F7-CCD7F4A43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8416393" cy="1511306"/>
          </a:xfrm>
          <a:custGeom>
            <a:avLst/>
            <a:gdLst>
              <a:gd name="connsiteX0" fmla="*/ 0 w 8416393"/>
              <a:gd name="connsiteY0" fmla="*/ 0 h 1511306"/>
              <a:gd name="connsiteX1" fmla="*/ 239486 w 8416393"/>
              <a:gd name="connsiteY1" fmla="*/ 0 h 1511306"/>
              <a:gd name="connsiteX2" fmla="*/ 1069788 w 8416393"/>
              <a:gd name="connsiteY2" fmla="*/ 0 h 1511306"/>
              <a:gd name="connsiteX3" fmla="*/ 1209568 w 8416393"/>
              <a:gd name="connsiteY3" fmla="*/ 0 h 1511306"/>
              <a:gd name="connsiteX4" fmla="*/ 1309274 w 8416393"/>
              <a:gd name="connsiteY4" fmla="*/ 0 h 1511306"/>
              <a:gd name="connsiteX5" fmla="*/ 2279356 w 8416393"/>
              <a:gd name="connsiteY5" fmla="*/ 0 h 1511306"/>
              <a:gd name="connsiteX6" fmla="*/ 2405743 w 8416393"/>
              <a:gd name="connsiteY6" fmla="*/ 0 h 1511306"/>
              <a:gd name="connsiteX7" fmla="*/ 2801131 w 8416393"/>
              <a:gd name="connsiteY7" fmla="*/ 0 h 1511306"/>
              <a:gd name="connsiteX8" fmla="*/ 3475531 w 8416393"/>
              <a:gd name="connsiteY8" fmla="*/ 0 h 1511306"/>
              <a:gd name="connsiteX9" fmla="*/ 3870919 w 8416393"/>
              <a:gd name="connsiteY9" fmla="*/ 0 h 1511306"/>
              <a:gd name="connsiteX10" fmla="*/ 7346605 w 8416393"/>
              <a:gd name="connsiteY10" fmla="*/ 0 h 1511306"/>
              <a:gd name="connsiteX11" fmla="*/ 8416393 w 8416393"/>
              <a:gd name="connsiteY11" fmla="*/ 0 h 1511306"/>
              <a:gd name="connsiteX12" fmla="*/ 7718776 w 8416393"/>
              <a:gd name="connsiteY12" fmla="*/ 1511301 h 1511306"/>
              <a:gd name="connsiteX13" fmla="*/ 6648988 w 8416393"/>
              <a:gd name="connsiteY13" fmla="*/ 1511301 h 1511306"/>
              <a:gd name="connsiteX14" fmla="*/ 3870920 w 8416393"/>
              <a:gd name="connsiteY14" fmla="*/ 1511301 h 1511306"/>
              <a:gd name="connsiteX15" fmla="*/ 3870920 w 8416393"/>
              <a:gd name="connsiteY15" fmla="*/ 1511304 h 1511306"/>
              <a:gd name="connsiteX16" fmla="*/ 3475531 w 8416393"/>
              <a:gd name="connsiteY16" fmla="*/ 1511304 h 1511306"/>
              <a:gd name="connsiteX17" fmla="*/ 3475531 w 8416393"/>
              <a:gd name="connsiteY17" fmla="*/ 1511306 h 1511306"/>
              <a:gd name="connsiteX18" fmla="*/ 2405743 w 8416393"/>
              <a:gd name="connsiteY18" fmla="*/ 1511306 h 1511306"/>
              <a:gd name="connsiteX19" fmla="*/ 2403199 w 8416393"/>
              <a:gd name="connsiteY19" fmla="*/ 1511306 h 1511306"/>
              <a:gd name="connsiteX20" fmla="*/ 2288996 w 8416393"/>
              <a:gd name="connsiteY20" fmla="*/ 1511306 h 1511306"/>
              <a:gd name="connsiteX21" fmla="*/ 2279356 w 8416393"/>
              <a:gd name="connsiteY21" fmla="*/ 1511306 h 1511306"/>
              <a:gd name="connsiteX22" fmla="*/ 1333411 w 8416393"/>
              <a:gd name="connsiteY22" fmla="*/ 1511306 h 1511306"/>
              <a:gd name="connsiteX23" fmla="*/ 1309274 w 8416393"/>
              <a:gd name="connsiteY23" fmla="*/ 1511306 h 1511306"/>
              <a:gd name="connsiteX24" fmla="*/ 1219208 w 8416393"/>
              <a:gd name="connsiteY24" fmla="*/ 1511306 h 1511306"/>
              <a:gd name="connsiteX25" fmla="*/ 1209568 w 8416393"/>
              <a:gd name="connsiteY25" fmla="*/ 1511306 h 1511306"/>
              <a:gd name="connsiteX26" fmla="*/ 1069788 w 8416393"/>
              <a:gd name="connsiteY26" fmla="*/ 1511306 h 1511306"/>
              <a:gd name="connsiteX27" fmla="*/ 239486 w 8416393"/>
              <a:gd name="connsiteY27" fmla="*/ 1511306 h 1511306"/>
              <a:gd name="connsiteX28" fmla="*/ 0 w 8416393"/>
              <a:gd name="connsiteY28"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416393" h="1511306">
                <a:moveTo>
                  <a:pt x="0" y="0"/>
                </a:moveTo>
                <a:lnTo>
                  <a:pt x="239486" y="0"/>
                </a:lnTo>
                <a:lnTo>
                  <a:pt x="1069788" y="0"/>
                </a:lnTo>
                <a:lnTo>
                  <a:pt x="1209568" y="0"/>
                </a:lnTo>
                <a:lnTo>
                  <a:pt x="1309274" y="0"/>
                </a:lnTo>
                <a:lnTo>
                  <a:pt x="2279356" y="0"/>
                </a:lnTo>
                <a:lnTo>
                  <a:pt x="2405743" y="0"/>
                </a:lnTo>
                <a:lnTo>
                  <a:pt x="2801131" y="0"/>
                </a:lnTo>
                <a:lnTo>
                  <a:pt x="3475531" y="0"/>
                </a:lnTo>
                <a:lnTo>
                  <a:pt x="3870919" y="0"/>
                </a:lnTo>
                <a:lnTo>
                  <a:pt x="7346605" y="0"/>
                </a:lnTo>
                <a:lnTo>
                  <a:pt x="8416393" y="0"/>
                </a:lnTo>
                <a:lnTo>
                  <a:pt x="7718776" y="1511301"/>
                </a:lnTo>
                <a:lnTo>
                  <a:pt x="6648988" y="1511301"/>
                </a:lnTo>
                <a:lnTo>
                  <a:pt x="3870920" y="1511301"/>
                </a:lnTo>
                <a:lnTo>
                  <a:pt x="3870920" y="1511304"/>
                </a:lnTo>
                <a:lnTo>
                  <a:pt x="3475531" y="1511304"/>
                </a:lnTo>
                <a:lnTo>
                  <a:pt x="3475531" y="1511306"/>
                </a:lnTo>
                <a:lnTo>
                  <a:pt x="2405743" y="1511306"/>
                </a:lnTo>
                <a:lnTo>
                  <a:pt x="2403199" y="1511306"/>
                </a:lnTo>
                <a:lnTo>
                  <a:pt x="2288996" y="1511306"/>
                </a:lnTo>
                <a:lnTo>
                  <a:pt x="2279356" y="1511306"/>
                </a:lnTo>
                <a:lnTo>
                  <a:pt x="1333411" y="1511306"/>
                </a:lnTo>
                <a:lnTo>
                  <a:pt x="1309274" y="1511306"/>
                </a:lnTo>
                <a:lnTo>
                  <a:pt x="1219208" y="1511306"/>
                </a:lnTo>
                <a:lnTo>
                  <a:pt x="1209568" y="1511306"/>
                </a:lnTo>
                <a:lnTo>
                  <a:pt x="106978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3EDD49-9539-4EFE-8138-54453651B3BB}"/>
              </a:ext>
            </a:extLst>
          </p:cNvPr>
          <p:cNvSpPr>
            <a:spLocks noGrp="1"/>
          </p:cNvSpPr>
          <p:nvPr>
            <p:ph type="title"/>
          </p:nvPr>
        </p:nvSpPr>
        <p:spPr>
          <a:xfrm>
            <a:off x="841248" y="5529884"/>
            <a:ext cx="6754845" cy="1096331"/>
          </a:xfrm>
        </p:spPr>
        <p:txBody>
          <a:bodyPr>
            <a:normAutofit/>
          </a:bodyPr>
          <a:lstStyle/>
          <a:p>
            <a:r>
              <a:rPr lang="en-US" sz="4000">
                <a:solidFill>
                  <a:srgbClr val="303030"/>
                </a:solidFill>
              </a:rPr>
              <a:t>Normalization </a:t>
            </a:r>
          </a:p>
        </p:txBody>
      </p:sp>
      <p:sp>
        <p:nvSpPr>
          <p:cNvPr id="3" name="Content Placeholder 2">
            <a:extLst>
              <a:ext uri="{FF2B5EF4-FFF2-40B4-BE49-F238E27FC236}">
                <a16:creationId xmlns:a16="http://schemas.microsoft.com/office/drawing/2014/main" id="{333B856C-EAA6-42F0-B78C-407A801F387E}"/>
              </a:ext>
            </a:extLst>
          </p:cNvPr>
          <p:cNvSpPr>
            <a:spLocks noGrp="1"/>
          </p:cNvSpPr>
          <p:nvPr>
            <p:ph idx="1"/>
          </p:nvPr>
        </p:nvSpPr>
        <p:spPr>
          <a:xfrm>
            <a:off x="841248" y="731520"/>
            <a:ext cx="10701507" cy="4254137"/>
          </a:xfrm>
        </p:spPr>
        <p:txBody>
          <a:bodyPr anchor="ctr">
            <a:normAutofit/>
          </a:bodyPr>
          <a:lstStyle/>
          <a:p>
            <a:pPr marL="0" indent="0" rtl="0" fontAlgn="base">
              <a:buNone/>
            </a:pPr>
            <a:r>
              <a:rPr lang="en-US" sz="2000" dirty="0"/>
              <a:t>   </a:t>
            </a:r>
            <a:r>
              <a:rPr lang="en-CA" sz="2000" b="0" i="0" dirty="0">
                <a:effectLst/>
                <a:latin typeface="Calibri" panose="020F0502020204030204" pitchFamily="34" charset="0"/>
              </a:rPr>
              <a:t>normalize &lt;- function(x) { </a:t>
            </a:r>
            <a:endParaRPr lang="en-CA" sz="2000" b="0" i="0" dirty="0">
              <a:effectLst/>
              <a:latin typeface="Segoe UI" panose="020B0502040204020203" pitchFamily="34" charset="0"/>
            </a:endParaRPr>
          </a:p>
          <a:p>
            <a:pPr marL="0" indent="0" rtl="0" fontAlgn="base">
              <a:buNone/>
            </a:pPr>
            <a:r>
              <a:rPr lang="en-CA" sz="2000" b="0" i="0" dirty="0">
                <a:effectLst/>
                <a:latin typeface="Calibri" panose="020F0502020204030204" pitchFamily="34" charset="0"/>
              </a:rPr>
              <a:t>    num &lt;- x - min(x) </a:t>
            </a:r>
            <a:endParaRPr lang="en-CA" sz="2000" b="0" i="0" dirty="0">
              <a:effectLst/>
              <a:latin typeface="Segoe UI" panose="020B0502040204020203" pitchFamily="34" charset="0"/>
            </a:endParaRPr>
          </a:p>
          <a:p>
            <a:pPr marL="0" indent="0" rtl="0" fontAlgn="base">
              <a:buNone/>
            </a:pPr>
            <a:r>
              <a:rPr lang="en-CA" sz="2000" b="0" i="0" dirty="0">
                <a:effectLst/>
                <a:latin typeface="Calibri" panose="020F0502020204030204" pitchFamily="34" charset="0"/>
              </a:rPr>
              <a:t>    </a:t>
            </a:r>
            <a:r>
              <a:rPr lang="en-CA" sz="2000" b="0" i="0" dirty="0" err="1">
                <a:effectLst/>
                <a:latin typeface="Calibri" panose="020F0502020204030204" pitchFamily="34" charset="0"/>
              </a:rPr>
              <a:t>denom</a:t>
            </a:r>
            <a:r>
              <a:rPr lang="en-CA" sz="2000" b="0" i="0" dirty="0">
                <a:effectLst/>
                <a:latin typeface="Calibri" panose="020F0502020204030204" pitchFamily="34" charset="0"/>
              </a:rPr>
              <a:t> &lt;- max(x) - min(x) </a:t>
            </a:r>
            <a:endParaRPr lang="en-CA" sz="2000" b="0" i="0" dirty="0">
              <a:effectLst/>
              <a:latin typeface="Segoe UI" panose="020B0502040204020203" pitchFamily="34" charset="0"/>
            </a:endParaRPr>
          </a:p>
          <a:p>
            <a:pPr marL="0" indent="0" rtl="0" fontAlgn="base">
              <a:buNone/>
            </a:pPr>
            <a:r>
              <a:rPr lang="en-CA" sz="2000" b="0" i="0" dirty="0">
                <a:effectLst/>
                <a:latin typeface="Calibri" panose="020F0502020204030204" pitchFamily="34" charset="0"/>
              </a:rPr>
              <a:t>    return (num/</a:t>
            </a:r>
            <a:r>
              <a:rPr lang="en-CA" sz="2000" b="0" i="0" dirty="0" err="1">
                <a:effectLst/>
                <a:latin typeface="Calibri" panose="020F0502020204030204" pitchFamily="34" charset="0"/>
              </a:rPr>
              <a:t>denom</a:t>
            </a:r>
            <a:r>
              <a:rPr lang="en-CA" sz="2000" b="0" i="0" dirty="0">
                <a:effectLst/>
                <a:latin typeface="Calibri" panose="020F0502020204030204" pitchFamily="34" charset="0"/>
              </a:rPr>
              <a:t>) </a:t>
            </a:r>
            <a:endParaRPr lang="en-CA" sz="2000" b="0" i="0" dirty="0">
              <a:effectLst/>
              <a:latin typeface="Segoe UI" panose="020B0502040204020203" pitchFamily="34" charset="0"/>
            </a:endParaRPr>
          </a:p>
          <a:p>
            <a:pPr marL="0" indent="0" rtl="0" fontAlgn="base">
              <a:buNone/>
            </a:pPr>
            <a:r>
              <a:rPr lang="en-CA" sz="2000" b="0" i="0" dirty="0">
                <a:effectLst/>
                <a:latin typeface="Calibri" panose="020F0502020204030204" pitchFamily="34" charset="0"/>
              </a:rPr>
              <a:t> } </a:t>
            </a:r>
            <a:endParaRPr lang="en-CA" sz="2000" b="0" i="0" dirty="0">
              <a:effectLst/>
              <a:latin typeface="Segoe UI" panose="020B0502040204020203" pitchFamily="34" charset="0"/>
            </a:endParaRPr>
          </a:p>
          <a:p>
            <a:pPr marL="0" indent="0" rtl="0" fontAlgn="base">
              <a:buNone/>
            </a:pPr>
            <a:r>
              <a:rPr lang="en-CA" sz="2000" b="0" i="0" dirty="0">
                <a:effectLst/>
                <a:latin typeface="Calibri" panose="020F0502020204030204" pitchFamily="34" charset="0"/>
              </a:rPr>
              <a:t> nor &lt;-function(x) { (x -min(x))/(max(x)-min(x)) } </a:t>
            </a:r>
          </a:p>
          <a:p>
            <a:pPr marL="0" indent="0" rtl="0" fontAlgn="base">
              <a:buNone/>
            </a:pPr>
            <a:endParaRPr lang="en-CA" sz="2000" dirty="0">
              <a:latin typeface="Calibri" panose="020F0502020204030204" pitchFamily="34" charset="0"/>
            </a:endParaRPr>
          </a:p>
          <a:p>
            <a:pPr marL="0" indent="0" rtl="0" fontAlgn="base">
              <a:buNone/>
            </a:pPr>
            <a:endParaRPr lang="en-CA" sz="2000" b="0" i="0" dirty="0">
              <a:effectLst/>
              <a:latin typeface="Calibri" panose="020F0502020204030204" pitchFamily="34" charset="0"/>
            </a:endParaRPr>
          </a:p>
          <a:p>
            <a:pPr marL="0" indent="0" fontAlgn="base">
              <a:buNone/>
            </a:pPr>
            <a:r>
              <a:rPr lang="en-US" sz="2000" b="0" i="0" dirty="0">
                <a:effectLst/>
                <a:latin typeface="Calibri" panose="020F0502020204030204" pitchFamily="34" charset="0"/>
              </a:rPr>
              <a:t>Using the formula </a:t>
            </a:r>
            <a:r>
              <a:rPr lang="en-US" sz="2000" dirty="0">
                <a:latin typeface="Calibri" panose="020F0502020204030204" pitchFamily="34" charset="0"/>
              </a:rPr>
              <a:t>above</a:t>
            </a:r>
            <a:r>
              <a:rPr lang="en-US" sz="2000" b="0" i="0" dirty="0">
                <a:effectLst/>
                <a:latin typeface="Calibri" panose="020F0502020204030204" pitchFamily="34" charset="0"/>
              </a:rPr>
              <a:t> we normalized the following variables Age, </a:t>
            </a:r>
            <a:r>
              <a:rPr lang="en-US" sz="2000" b="0" i="0" dirty="0" err="1">
                <a:effectLst/>
                <a:latin typeface="Calibri" panose="020F0502020204030204" pitchFamily="34" charset="0"/>
              </a:rPr>
              <a:t>trtbps</a:t>
            </a:r>
            <a:r>
              <a:rPr lang="en-US" sz="2000" b="0" i="0" dirty="0">
                <a:effectLst/>
                <a:latin typeface="Calibri" panose="020F0502020204030204" pitchFamily="34" charset="0"/>
              </a:rPr>
              <a:t>, </a:t>
            </a:r>
            <a:r>
              <a:rPr lang="en-US" sz="2000" b="0" i="0" dirty="0" err="1">
                <a:effectLst/>
                <a:latin typeface="Calibri" panose="020F0502020204030204" pitchFamily="34" charset="0"/>
              </a:rPr>
              <a:t>chol</a:t>
            </a:r>
            <a:r>
              <a:rPr lang="en-US" sz="2000" b="0" i="0" dirty="0">
                <a:effectLst/>
                <a:latin typeface="Calibri" panose="020F0502020204030204" pitchFamily="34" charset="0"/>
              </a:rPr>
              <a:t>, </a:t>
            </a:r>
            <a:r>
              <a:rPr lang="en-US" sz="2000" b="0" i="0" dirty="0" err="1">
                <a:effectLst/>
                <a:latin typeface="Calibri" panose="020F0502020204030204" pitchFamily="34" charset="0"/>
              </a:rPr>
              <a:t>thalachh</a:t>
            </a:r>
            <a:r>
              <a:rPr lang="en-US" sz="2000" b="0" i="0" dirty="0">
                <a:effectLst/>
                <a:latin typeface="Calibri" panose="020F0502020204030204" pitchFamily="34" charset="0"/>
              </a:rPr>
              <a:t>, and </a:t>
            </a:r>
            <a:r>
              <a:rPr lang="en-US" sz="2000" b="0" i="0" dirty="0" err="1">
                <a:effectLst/>
                <a:latin typeface="Calibri" panose="020F0502020204030204" pitchFamily="34" charset="0"/>
              </a:rPr>
              <a:t>oldpeak</a:t>
            </a:r>
            <a:r>
              <a:rPr lang="en-US" sz="2000" b="0" i="0" dirty="0">
                <a:effectLst/>
                <a:latin typeface="Calibri" panose="020F0502020204030204" pitchFamily="34" charset="0"/>
              </a:rPr>
              <a:t> from our data that were not normalized</a:t>
            </a:r>
            <a:endParaRPr lang="en-CA" sz="2000" b="0" i="0" dirty="0">
              <a:effectLst/>
              <a:latin typeface="Segoe UI" panose="020B0502040204020203" pitchFamily="34" charset="0"/>
            </a:endParaRPr>
          </a:p>
          <a:p>
            <a:pPr marL="0" indent="0" rtl="0" fontAlgn="base">
              <a:buNone/>
            </a:pPr>
            <a:r>
              <a:rPr lang="en-CA" sz="2000" b="0" i="0" dirty="0">
                <a:effectLst/>
                <a:latin typeface="Calibri" panose="020F0502020204030204" pitchFamily="34" charset="0"/>
              </a:rPr>
              <a:t> </a:t>
            </a:r>
            <a:endParaRPr lang="en-CA" sz="2000" b="0" i="0" dirty="0">
              <a:effectLst/>
              <a:latin typeface="Segoe UI" panose="020B0502040204020203" pitchFamily="34" charset="0"/>
            </a:endParaRPr>
          </a:p>
          <a:p>
            <a:pPr marL="0" indent="0">
              <a:buNone/>
            </a:pPr>
            <a:endParaRPr lang="en-US" sz="2000" dirty="0"/>
          </a:p>
        </p:txBody>
      </p:sp>
      <p:sp>
        <p:nvSpPr>
          <p:cNvPr id="25" name="Freeform: Shape 24">
            <a:extLst>
              <a:ext uri="{FF2B5EF4-FFF2-40B4-BE49-F238E27FC236}">
                <a16:creationId xmlns:a16="http://schemas.microsoft.com/office/drawing/2014/main" id="{54A9C5F1-B76A-4908-9A82-8F1CD0FB5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1743" y="5346700"/>
            <a:ext cx="4290257" cy="1511301"/>
          </a:xfrm>
          <a:custGeom>
            <a:avLst/>
            <a:gdLst>
              <a:gd name="connsiteX0" fmla="*/ 697617 w 4290257"/>
              <a:gd name="connsiteY0" fmla="*/ 0 h 1511301"/>
              <a:gd name="connsiteX1" fmla="*/ 4290257 w 4290257"/>
              <a:gd name="connsiteY1" fmla="*/ 0 h 1511301"/>
              <a:gd name="connsiteX2" fmla="*/ 4290257 w 4290257"/>
              <a:gd name="connsiteY2" fmla="*/ 1511301 h 1511301"/>
              <a:gd name="connsiteX3" fmla="*/ 2525897 w 4290257"/>
              <a:gd name="connsiteY3" fmla="*/ 1511301 h 1511301"/>
              <a:gd name="connsiteX4" fmla="*/ 0 w 4290257"/>
              <a:gd name="connsiteY4" fmla="*/ 1511301 h 1511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0257" h="1511301">
                <a:moveTo>
                  <a:pt x="697617" y="0"/>
                </a:moveTo>
                <a:lnTo>
                  <a:pt x="4290257" y="0"/>
                </a:lnTo>
                <a:lnTo>
                  <a:pt x="4290257" y="1511301"/>
                </a:lnTo>
                <a:lnTo>
                  <a:pt x="2525897"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505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A5C7E-19A6-4BEA-AD7A-953DD5557483}"/>
              </a:ext>
            </a:extLst>
          </p:cNvPr>
          <p:cNvSpPr>
            <a:spLocks noGrp="1"/>
          </p:cNvSpPr>
          <p:nvPr>
            <p:ph type="title"/>
          </p:nvPr>
        </p:nvSpPr>
        <p:spPr>
          <a:xfrm>
            <a:off x="1112626" y="594360"/>
            <a:ext cx="5636189" cy="1014193"/>
          </a:xfrm>
        </p:spPr>
        <p:txBody>
          <a:bodyPr vert="horz" lIns="91440" tIns="45720" rIns="91440" bIns="45720" rtlCol="0" anchor="ctr">
            <a:normAutofit/>
          </a:bodyPr>
          <a:lstStyle/>
          <a:p>
            <a:pPr algn="ctr"/>
            <a:r>
              <a:rPr lang="en-US" sz="6600" dirty="0"/>
              <a:t>Reorganization</a:t>
            </a:r>
          </a:p>
        </p:txBody>
      </p:sp>
      <p:sp>
        <p:nvSpPr>
          <p:cNvPr id="13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screenshot of a computer&#10;&#10;Description automatically generated with low confidence">
            <a:extLst>
              <a:ext uri="{FF2B5EF4-FFF2-40B4-BE49-F238E27FC236}">
                <a16:creationId xmlns:a16="http://schemas.microsoft.com/office/drawing/2014/main" id="{26DE265E-F9BF-4076-8161-CFE5DEB5F2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68854" y="685800"/>
            <a:ext cx="3720097" cy="5907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994A219-5947-4737-BAA0-D6FC1616E77C}"/>
              </a:ext>
            </a:extLst>
          </p:cNvPr>
          <p:cNvPicPr>
            <a:picLocks noChangeAspect="1"/>
          </p:cNvPicPr>
          <p:nvPr/>
        </p:nvPicPr>
        <p:blipFill>
          <a:blip r:embed="rId3"/>
          <a:stretch>
            <a:fillRect/>
          </a:stretch>
        </p:blipFill>
        <p:spPr>
          <a:xfrm>
            <a:off x="444994" y="2283014"/>
            <a:ext cx="7578866" cy="4451728"/>
          </a:xfrm>
          <a:prstGeom prst="rect">
            <a:avLst/>
          </a:prstGeom>
        </p:spPr>
      </p:pic>
    </p:spTree>
    <p:extLst>
      <p:ext uri="{BB962C8B-B14F-4D97-AF65-F5344CB8AC3E}">
        <p14:creationId xmlns:p14="http://schemas.microsoft.com/office/powerpoint/2010/main" val="25089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F74E0-DFFC-4349-B05A-C92DCBF666AB}"/>
              </a:ext>
            </a:extLst>
          </p:cNvPr>
          <p:cNvSpPr>
            <a:spLocks noGrp="1"/>
          </p:cNvSpPr>
          <p:nvPr>
            <p:ph type="title"/>
          </p:nvPr>
        </p:nvSpPr>
        <p:spPr>
          <a:xfrm>
            <a:off x="594360" y="1209086"/>
            <a:ext cx="3876848" cy="4064925"/>
          </a:xfrm>
        </p:spPr>
        <p:txBody>
          <a:bodyPr anchor="ctr">
            <a:normAutofit/>
          </a:bodyPr>
          <a:lstStyle/>
          <a:p>
            <a:r>
              <a:rPr lang="en-US" sz="4600"/>
              <a:t>Reorganization</a:t>
            </a:r>
          </a:p>
        </p:txBody>
      </p:sp>
      <p:grpSp>
        <p:nvGrpSpPr>
          <p:cNvPr id="13" name="Group 1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4"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976A577-BED0-3991-FD06-004C5F29BAA3}"/>
              </a:ext>
            </a:extLst>
          </p:cNvPr>
          <p:cNvGraphicFramePr>
            <a:graphicFrameLocks noGrp="1"/>
          </p:cNvGraphicFramePr>
          <p:nvPr>
            <p:ph idx="1"/>
            <p:extLst>
              <p:ext uri="{D42A27DB-BD31-4B8C-83A1-F6EECF244321}">
                <p14:modId xmlns:p14="http://schemas.microsoft.com/office/powerpoint/2010/main" val="3661194442"/>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75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5E12-EA7D-42A2-BB82-FDA21E5595B2}"/>
              </a:ext>
            </a:extLst>
          </p:cNvPr>
          <p:cNvSpPr>
            <a:spLocks noGrp="1"/>
          </p:cNvSpPr>
          <p:nvPr>
            <p:ph type="title"/>
          </p:nvPr>
        </p:nvSpPr>
        <p:spPr/>
        <p:txBody>
          <a:bodyPr/>
          <a:lstStyle/>
          <a:p>
            <a:r>
              <a:rPr lang="en-US" dirty="0"/>
              <a:t>Descriptive statistics after normalization </a:t>
            </a:r>
          </a:p>
        </p:txBody>
      </p:sp>
      <p:sp>
        <p:nvSpPr>
          <p:cNvPr id="4" name="Content Placeholder 3">
            <a:extLst>
              <a:ext uri="{FF2B5EF4-FFF2-40B4-BE49-F238E27FC236}">
                <a16:creationId xmlns:a16="http://schemas.microsoft.com/office/drawing/2014/main" id="{5C91B6B8-60CA-4E19-B894-CD208D45DDA3}"/>
              </a:ext>
            </a:extLst>
          </p:cNvPr>
          <p:cNvSpPr>
            <a:spLocks noGrp="1"/>
          </p:cNvSpPr>
          <p:nvPr>
            <p:ph idx="1"/>
          </p:nvPr>
        </p:nvSpPr>
        <p:spPr>
          <a:xfrm>
            <a:off x="838200" y="1825625"/>
            <a:ext cx="9825990" cy="506095"/>
          </a:xfrm>
        </p:spPr>
        <p:txBody>
          <a:bodyPr>
            <a:noAutofit/>
          </a:bodyPr>
          <a:lstStyle/>
          <a:p>
            <a:pPr marL="0" indent="0">
              <a:buNone/>
            </a:pPr>
            <a:r>
              <a:rPr lang="en-US" sz="3600" dirty="0"/>
              <a:t>describe()</a:t>
            </a:r>
          </a:p>
        </p:txBody>
      </p:sp>
      <p:pic>
        <p:nvPicPr>
          <p:cNvPr id="6" name="Picture 5">
            <a:extLst>
              <a:ext uri="{FF2B5EF4-FFF2-40B4-BE49-F238E27FC236}">
                <a16:creationId xmlns:a16="http://schemas.microsoft.com/office/drawing/2014/main" id="{E4D5BA90-3A55-4A44-920E-960A7F0231FF}"/>
              </a:ext>
            </a:extLst>
          </p:cNvPr>
          <p:cNvPicPr>
            <a:picLocks noChangeAspect="1"/>
          </p:cNvPicPr>
          <p:nvPr/>
        </p:nvPicPr>
        <p:blipFill>
          <a:blip r:embed="rId2"/>
          <a:stretch>
            <a:fillRect/>
          </a:stretch>
        </p:blipFill>
        <p:spPr>
          <a:xfrm>
            <a:off x="838200" y="2649221"/>
            <a:ext cx="10831830" cy="3843654"/>
          </a:xfrm>
          <a:prstGeom prst="rect">
            <a:avLst/>
          </a:prstGeom>
        </p:spPr>
      </p:pic>
    </p:spTree>
    <p:extLst>
      <p:ext uri="{BB962C8B-B14F-4D97-AF65-F5344CB8AC3E}">
        <p14:creationId xmlns:p14="http://schemas.microsoft.com/office/powerpoint/2010/main" val="3236869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428-E04F-430A-B281-67375166805C}"/>
              </a:ext>
            </a:extLst>
          </p:cNvPr>
          <p:cNvSpPr>
            <a:spLocks noGrp="1"/>
          </p:cNvSpPr>
          <p:nvPr>
            <p:ph type="title"/>
          </p:nvPr>
        </p:nvSpPr>
        <p:spPr/>
        <p:txBody>
          <a:bodyPr/>
          <a:lstStyle/>
          <a:p>
            <a:r>
              <a:rPr lang="en-US" dirty="0"/>
              <a:t>Closer Look to Descriptive statistics </a:t>
            </a:r>
          </a:p>
        </p:txBody>
      </p:sp>
      <p:sp>
        <p:nvSpPr>
          <p:cNvPr id="3" name="Content Placeholder 2">
            <a:extLst>
              <a:ext uri="{FF2B5EF4-FFF2-40B4-BE49-F238E27FC236}">
                <a16:creationId xmlns:a16="http://schemas.microsoft.com/office/drawing/2014/main" id="{657BFBEE-FCE5-4F02-A6E1-47646DDD967E}"/>
              </a:ext>
            </a:extLst>
          </p:cNvPr>
          <p:cNvSpPr>
            <a:spLocks noGrp="1"/>
          </p:cNvSpPr>
          <p:nvPr>
            <p:ph idx="1"/>
          </p:nvPr>
        </p:nvSpPr>
        <p:spPr>
          <a:xfrm>
            <a:off x="411480" y="1995547"/>
            <a:ext cx="3200400" cy="517525"/>
          </a:xfrm>
        </p:spPr>
        <p:txBody>
          <a:bodyPr>
            <a:normAutofit fontScale="92500"/>
          </a:bodyPr>
          <a:lstStyle/>
          <a:p>
            <a:pPr marL="0" indent="0">
              <a:buNone/>
            </a:pPr>
            <a:r>
              <a:rPr lang="en-US" dirty="0"/>
              <a:t>Before normalization </a:t>
            </a:r>
          </a:p>
        </p:txBody>
      </p:sp>
      <p:pic>
        <p:nvPicPr>
          <p:cNvPr id="7" name="Picture 6">
            <a:extLst>
              <a:ext uri="{FF2B5EF4-FFF2-40B4-BE49-F238E27FC236}">
                <a16:creationId xmlns:a16="http://schemas.microsoft.com/office/drawing/2014/main" id="{552B43EC-6EC7-4461-9963-3550989443AE}"/>
              </a:ext>
            </a:extLst>
          </p:cNvPr>
          <p:cNvPicPr>
            <a:picLocks noChangeAspect="1"/>
          </p:cNvPicPr>
          <p:nvPr/>
        </p:nvPicPr>
        <p:blipFill>
          <a:blip r:embed="rId2"/>
          <a:stretch>
            <a:fillRect/>
          </a:stretch>
        </p:blipFill>
        <p:spPr>
          <a:xfrm>
            <a:off x="411480" y="2362959"/>
            <a:ext cx="11383964" cy="428685"/>
          </a:xfrm>
          <a:prstGeom prst="rect">
            <a:avLst/>
          </a:prstGeom>
        </p:spPr>
      </p:pic>
      <p:sp>
        <p:nvSpPr>
          <p:cNvPr id="10" name="Content Placeholder 2">
            <a:extLst>
              <a:ext uri="{FF2B5EF4-FFF2-40B4-BE49-F238E27FC236}">
                <a16:creationId xmlns:a16="http://schemas.microsoft.com/office/drawing/2014/main" id="{48E858A5-ADEC-4428-BA65-0CFD34A2C633}"/>
              </a:ext>
            </a:extLst>
          </p:cNvPr>
          <p:cNvSpPr txBox="1">
            <a:spLocks/>
          </p:cNvSpPr>
          <p:nvPr/>
        </p:nvSpPr>
        <p:spPr>
          <a:xfrm>
            <a:off x="301148" y="3054667"/>
            <a:ext cx="3200400" cy="517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after normalization </a:t>
            </a:r>
          </a:p>
        </p:txBody>
      </p:sp>
      <p:sp>
        <p:nvSpPr>
          <p:cNvPr id="16" name="Content Placeholder 2">
            <a:extLst>
              <a:ext uri="{FF2B5EF4-FFF2-40B4-BE49-F238E27FC236}">
                <a16:creationId xmlns:a16="http://schemas.microsoft.com/office/drawing/2014/main" id="{8153BD95-D8AB-40C5-A9DA-30C0E6BDCADF}"/>
              </a:ext>
            </a:extLst>
          </p:cNvPr>
          <p:cNvSpPr txBox="1">
            <a:spLocks/>
          </p:cNvSpPr>
          <p:nvPr/>
        </p:nvSpPr>
        <p:spPr>
          <a:xfrm>
            <a:off x="411480" y="5735253"/>
            <a:ext cx="3200400" cy="517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after normalization </a:t>
            </a:r>
          </a:p>
        </p:txBody>
      </p:sp>
      <p:sp>
        <p:nvSpPr>
          <p:cNvPr id="17" name="Content Placeholder 2">
            <a:extLst>
              <a:ext uri="{FF2B5EF4-FFF2-40B4-BE49-F238E27FC236}">
                <a16:creationId xmlns:a16="http://schemas.microsoft.com/office/drawing/2014/main" id="{43DED368-4B75-4FBD-B544-74EF00DEB843}"/>
              </a:ext>
            </a:extLst>
          </p:cNvPr>
          <p:cNvSpPr txBox="1">
            <a:spLocks/>
          </p:cNvSpPr>
          <p:nvPr/>
        </p:nvSpPr>
        <p:spPr>
          <a:xfrm>
            <a:off x="301148" y="4729198"/>
            <a:ext cx="3200400" cy="517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before normalization </a:t>
            </a:r>
          </a:p>
        </p:txBody>
      </p:sp>
      <p:pic>
        <p:nvPicPr>
          <p:cNvPr id="19" name="Picture 18">
            <a:extLst>
              <a:ext uri="{FF2B5EF4-FFF2-40B4-BE49-F238E27FC236}">
                <a16:creationId xmlns:a16="http://schemas.microsoft.com/office/drawing/2014/main" id="{3078F7F9-AE6A-4FB7-9C5E-BA43BF640F44}"/>
              </a:ext>
            </a:extLst>
          </p:cNvPr>
          <p:cNvPicPr>
            <a:picLocks noChangeAspect="1"/>
          </p:cNvPicPr>
          <p:nvPr/>
        </p:nvPicPr>
        <p:blipFill>
          <a:blip r:embed="rId3"/>
          <a:stretch>
            <a:fillRect/>
          </a:stretch>
        </p:blipFill>
        <p:spPr>
          <a:xfrm>
            <a:off x="339253" y="5127239"/>
            <a:ext cx="11222016" cy="371527"/>
          </a:xfrm>
          <a:prstGeom prst="rect">
            <a:avLst/>
          </a:prstGeom>
        </p:spPr>
      </p:pic>
      <p:pic>
        <p:nvPicPr>
          <p:cNvPr id="25" name="Picture 24">
            <a:extLst>
              <a:ext uri="{FF2B5EF4-FFF2-40B4-BE49-F238E27FC236}">
                <a16:creationId xmlns:a16="http://schemas.microsoft.com/office/drawing/2014/main" id="{1F5D1EA0-3FFE-4655-AF31-1902CE11C51C}"/>
              </a:ext>
            </a:extLst>
          </p:cNvPr>
          <p:cNvPicPr>
            <a:picLocks noChangeAspect="1"/>
          </p:cNvPicPr>
          <p:nvPr/>
        </p:nvPicPr>
        <p:blipFill>
          <a:blip r:embed="rId4"/>
          <a:stretch>
            <a:fillRect/>
          </a:stretch>
        </p:blipFill>
        <p:spPr>
          <a:xfrm>
            <a:off x="339253" y="6208227"/>
            <a:ext cx="10364646" cy="390580"/>
          </a:xfrm>
          <a:prstGeom prst="rect">
            <a:avLst/>
          </a:prstGeom>
        </p:spPr>
      </p:pic>
      <p:pic>
        <p:nvPicPr>
          <p:cNvPr id="27" name="Picture 26">
            <a:extLst>
              <a:ext uri="{FF2B5EF4-FFF2-40B4-BE49-F238E27FC236}">
                <a16:creationId xmlns:a16="http://schemas.microsoft.com/office/drawing/2014/main" id="{F89C0859-94E9-4F86-8920-792CF288E1CA}"/>
              </a:ext>
            </a:extLst>
          </p:cNvPr>
          <p:cNvPicPr>
            <a:picLocks noChangeAspect="1"/>
          </p:cNvPicPr>
          <p:nvPr/>
        </p:nvPicPr>
        <p:blipFill>
          <a:blip r:embed="rId5"/>
          <a:stretch>
            <a:fillRect/>
          </a:stretch>
        </p:blipFill>
        <p:spPr>
          <a:xfrm>
            <a:off x="424990" y="3476086"/>
            <a:ext cx="10278909" cy="362001"/>
          </a:xfrm>
          <a:prstGeom prst="rect">
            <a:avLst/>
          </a:prstGeom>
        </p:spPr>
      </p:pic>
      <p:sp>
        <p:nvSpPr>
          <p:cNvPr id="28" name="TextBox 27">
            <a:extLst>
              <a:ext uri="{FF2B5EF4-FFF2-40B4-BE49-F238E27FC236}">
                <a16:creationId xmlns:a16="http://schemas.microsoft.com/office/drawing/2014/main" id="{A8D7A3FC-CD97-4416-BDB3-4903A409A507}"/>
              </a:ext>
            </a:extLst>
          </p:cNvPr>
          <p:cNvSpPr txBox="1"/>
          <p:nvPr/>
        </p:nvSpPr>
        <p:spPr>
          <a:xfrm>
            <a:off x="3958590" y="4417778"/>
            <a:ext cx="4491990" cy="369332"/>
          </a:xfrm>
          <a:prstGeom prst="rect">
            <a:avLst/>
          </a:prstGeom>
          <a:noFill/>
        </p:spPr>
        <p:txBody>
          <a:bodyPr wrap="square" rtlCol="0">
            <a:spAutoFit/>
          </a:bodyPr>
          <a:lstStyle/>
          <a:p>
            <a:r>
              <a:rPr lang="en-US" dirty="0"/>
              <a:t>Left skewed (mean less than median)</a:t>
            </a:r>
          </a:p>
        </p:txBody>
      </p:sp>
      <p:sp>
        <p:nvSpPr>
          <p:cNvPr id="29" name="TextBox 28">
            <a:extLst>
              <a:ext uri="{FF2B5EF4-FFF2-40B4-BE49-F238E27FC236}">
                <a16:creationId xmlns:a16="http://schemas.microsoft.com/office/drawing/2014/main" id="{A1F165BE-06A9-4A15-B885-360DB28EED3E}"/>
              </a:ext>
            </a:extLst>
          </p:cNvPr>
          <p:cNvSpPr txBox="1"/>
          <p:nvPr/>
        </p:nvSpPr>
        <p:spPr>
          <a:xfrm>
            <a:off x="3958590" y="1809921"/>
            <a:ext cx="4491990" cy="369332"/>
          </a:xfrm>
          <a:prstGeom prst="rect">
            <a:avLst/>
          </a:prstGeom>
          <a:noFill/>
        </p:spPr>
        <p:txBody>
          <a:bodyPr wrap="square" rtlCol="0">
            <a:spAutoFit/>
          </a:bodyPr>
          <a:lstStyle/>
          <a:p>
            <a:r>
              <a:rPr lang="en-US" dirty="0"/>
              <a:t>right skewed (mean more than median)</a:t>
            </a:r>
          </a:p>
        </p:txBody>
      </p:sp>
      <p:cxnSp>
        <p:nvCxnSpPr>
          <p:cNvPr id="31" name="Straight Connector 30">
            <a:extLst>
              <a:ext uri="{FF2B5EF4-FFF2-40B4-BE49-F238E27FC236}">
                <a16:creationId xmlns:a16="http://schemas.microsoft.com/office/drawing/2014/main" id="{F4CCD18C-BD56-485F-9EA3-BFCA935BFBF7}"/>
              </a:ext>
            </a:extLst>
          </p:cNvPr>
          <p:cNvCxnSpPr/>
          <p:nvPr/>
        </p:nvCxnSpPr>
        <p:spPr>
          <a:xfrm>
            <a:off x="0" y="4204031"/>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966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F311F1EFB3194AA2204DB6CBD6B093" ma:contentTypeVersion="11" ma:contentTypeDescription="Create a new document." ma:contentTypeScope="" ma:versionID="21b3aca82bfed276f7452aa0ea948fe8">
  <xsd:schema xmlns:xsd="http://www.w3.org/2001/XMLSchema" xmlns:xs="http://www.w3.org/2001/XMLSchema" xmlns:p="http://schemas.microsoft.com/office/2006/metadata/properties" xmlns:ns3="2e9f99fa-5058-47f1-b84d-8d374aeba27c" xmlns:ns4="b763304a-7dac-41ce-8919-8c3afcd6b3f2" targetNamespace="http://schemas.microsoft.com/office/2006/metadata/properties" ma:root="true" ma:fieldsID="8d13359389dee5f383643ce8ed9dad09" ns3:_="" ns4:_="">
    <xsd:import namespace="2e9f99fa-5058-47f1-b84d-8d374aeba27c"/>
    <xsd:import namespace="b763304a-7dac-41ce-8919-8c3afcd6b3f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f99fa-5058-47f1-b84d-8d374aeba2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63304a-7dac-41ce-8919-8c3afcd6b3f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22FDE4-F44A-443F-9041-BCB7F66A5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9f99fa-5058-47f1-b84d-8d374aeba27c"/>
    <ds:schemaRef ds:uri="b763304a-7dac-41ce-8919-8c3afcd6b3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F5EFCC-66C8-4B2B-B1E8-6BAC6A4F29F9}">
  <ds:schemaRefs>
    <ds:schemaRef ds:uri="http://schemas.microsoft.com/sharepoint/v3/contenttype/forms"/>
  </ds:schemaRefs>
</ds:datastoreItem>
</file>

<file path=customXml/itemProps3.xml><?xml version="1.0" encoding="utf-8"?>
<ds:datastoreItem xmlns:ds="http://schemas.openxmlformats.org/officeDocument/2006/customXml" ds:itemID="{F37D5742-1A5C-41A8-B825-62E45F9571B9}">
  <ds:schemaRefs>
    <ds:schemaRef ds:uri="b763304a-7dac-41ce-8919-8c3afcd6b3f2"/>
    <ds:schemaRef ds:uri="http://purl.org/dc/dcmitype/"/>
    <ds:schemaRef ds:uri="http://purl.org/dc/elements/1.1/"/>
    <ds:schemaRef ds:uri="http://purl.org/dc/terms/"/>
    <ds:schemaRef ds:uri="2e9f99fa-5058-47f1-b84d-8d374aeba27c"/>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380</TotalTime>
  <Words>501</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Segoe UI</vt:lpstr>
      <vt:lpstr>Wingdings</vt:lpstr>
      <vt:lpstr>WordVisi_MSFontService</vt:lpstr>
      <vt:lpstr>Office Theme</vt:lpstr>
      <vt:lpstr>Heart attack analysis and prediction using classification modelling</vt:lpstr>
      <vt:lpstr>introduction</vt:lpstr>
      <vt:lpstr>Overview of data structure </vt:lpstr>
      <vt:lpstr>Dealing with outliers </vt:lpstr>
      <vt:lpstr>Normalization </vt:lpstr>
      <vt:lpstr>Reorganization</vt:lpstr>
      <vt:lpstr>Reorganization</vt:lpstr>
      <vt:lpstr>Descriptive statistics after normalization </vt:lpstr>
      <vt:lpstr>Closer Look to Descriptive statistics </vt:lpstr>
      <vt:lpstr>correlations</vt:lpstr>
      <vt:lpstr>PowerPoint Presentation</vt:lpstr>
      <vt:lpstr>PowerPoint Presentation</vt:lpstr>
      <vt:lpstr>PowerPoint Presentation</vt:lpstr>
      <vt:lpstr>predictive analytics using  classification modelling</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analysis and prediction using classification modelling</dc:title>
  <dc:creator>Kandi,Areij</dc:creator>
  <cp:lastModifiedBy>Kandi,Areij</cp:lastModifiedBy>
  <cp:revision>1</cp:revision>
  <dcterms:created xsi:type="dcterms:W3CDTF">2022-04-12T20:35:00Z</dcterms:created>
  <dcterms:modified xsi:type="dcterms:W3CDTF">2022-04-13T02:55:05Z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0x01010081F311F1EFB3194AA2204DB6CBD6B093</vt:lpwstr>
  </property>
</Properties>
</file>