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87556c2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87556c2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87556c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87556c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87556c2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87556c2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905a3d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905a3d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905a3d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905a3d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905a3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905a3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905a3d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905a3d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87556c2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87556c2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1ea2b8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1ea2b8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28b0d8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28b0d8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1ea2b8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1ea2b8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1ea2b8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1ea2b8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21ea2b8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21ea2b8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1ea2b8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1ea2b8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1ea2b8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1ea2b8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28b0d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28b0d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28b0d8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28b0d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28b0d8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28b0d8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28b0d8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28b0d8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28b0d8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28b0d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28b0d8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28b0d8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28b0d8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28b0d8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228b0d8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228b0d8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228b0d8e0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228b0d8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28b0d8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228b0d8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859a90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859a90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859a90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859a90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859a90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859a90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859a9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859a9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pache.org/dyn/closer.cgi?path=/kafka/2.1.0/kafka_2.11-2.1.0.tg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zookeeper.apache.org/releases.html#down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50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Guide to </a:t>
            </a:r>
            <a:r>
              <a:rPr lang="en" sz="3600"/>
              <a:t>Zookeeper, </a:t>
            </a:r>
            <a:r>
              <a:rPr lang="en" sz="3600"/>
              <a:t>Kafka and Docker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generally used for two broad classes of applications:</a:t>
            </a:r>
            <a:endParaRPr b="0" sz="1800">
              <a:solidFill>
                <a:srgbClr val="FFFFFF"/>
              </a:solidFill>
              <a:highlight>
                <a:srgbClr val="353535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real-time streaming data pipelines  and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real-time streaming applications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Concept: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run as a cluster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are in categories called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record has a key, a value, and a timestamp.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Core APIs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run as a cluster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are in categories called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record has a key, a value, and a timestamp.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Core APIs: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11573" r="11627" t="0"/>
          <a:stretch/>
        </p:blipFill>
        <p:spPr>
          <a:xfrm>
            <a:off x="2532475" y="1017600"/>
            <a:ext cx="5938598" cy="37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Topics and Logs: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616825" y="1119800"/>
            <a:ext cx="6587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topic is a category or feed name to which records are published. For each topic, the Kafka cluster maintains a partitioned log that looks like this: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71" y="2047375"/>
            <a:ext cx="4426430" cy="309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616825" y="43017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Producers: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616825" y="1533075"/>
            <a:ext cx="65871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Producers publish data to the topics of their choice. The producer is responsible for choosing which record to assign to which partition within the topic.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Consumer: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616825" y="1477150"/>
            <a:ext cx="65871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Consumers label themselves with a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name, and each record published to a topic is delivered to one consumer instance within each subscribing consumer group.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508850" y="2184000"/>
            <a:ext cx="23625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might: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25" y="0"/>
            <a:ext cx="63464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348" y="2062375"/>
            <a:ext cx="1521850" cy="1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051050" y="430150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Installing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Starting Kafka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261725"/>
            <a:ext cx="3111864" cy="3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16825" y="419325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616825" y="1226975"/>
            <a:ext cx="71280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Download link: </a:t>
            </a:r>
            <a:r>
              <a:rPr b="0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https://www.apache.org/dyn/closer.cgi?path=/kafka/2.1.0/kafka_2.11-2.1.0.tgz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tar -xzf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kafka_version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.tar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cd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kafka_version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Starting Kafka: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./bin/kafka-server-start.sh config/server.properties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9E9E">
            <a:alpha val="0"/>
          </a:srgbClr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2676450" y="608550"/>
            <a:ext cx="3791100" cy="392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708150" y="2051550"/>
            <a:ext cx="172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endParaRPr sz="4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16825" y="419325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a topic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616825" y="1226975"/>
            <a:ext cx="81192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./bin/kafka-topic.sh --create --zookeeper hostName:2181 --replication-factor 1 --partition 1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Topics: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./bin/kafka-topic.sh --list --zookeeper hostName:2181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616825" y="419325"/>
            <a:ext cx="84138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Messaging With Console Clients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616825" y="1226975"/>
            <a:ext cx="81192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console producer client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./bin/kafka-console-producer.sh --broker-list hostName:9092 --topic topicName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console consumer client: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./bin/kafka-console-consumer.sh --bootstrap-server hostName:9092 --topic topicName --from-beginning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5473" l="12307" r="13640" t="6521"/>
          <a:stretch/>
        </p:blipFill>
        <p:spPr>
          <a:xfrm>
            <a:off x="3963200" y="0"/>
            <a:ext cx="5180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700" y="1610775"/>
            <a:ext cx="2154652" cy="1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616825" y="419325"/>
            <a:ext cx="6568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616825" y="1226975"/>
            <a:ext cx="81192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is a computer program that performs operating-system-level virtualization.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is a tool designed to make it easier to create, deploy and run applications by using containers.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Easier to </a:t>
            </a: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create, deploy and run applications by using containers.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allows applications to use the same linux kernel.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Container: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616825" y="1290900"/>
            <a:ext cx="83157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version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info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-it -p 8080:8080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-d -p 8080:8080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-d -p 8080:8080 --name containerName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run -d -p 8080:8080 imageName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Container Management: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616825" y="1290900"/>
            <a:ext cx="65094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ls (ls -a)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ps (ps -a)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stop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containerName/Id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rm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rm -f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rm $(docker ps -aq) -f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Images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8" name="Google Shape;238;p38"/>
          <p:cNvSpPr txBox="1"/>
          <p:nvPr>
            <p:ph type="title"/>
          </p:nvPr>
        </p:nvSpPr>
        <p:spPr>
          <a:xfrm>
            <a:off x="616825" y="1290900"/>
            <a:ext cx="65094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uses local image or download from docker hub.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pull imageName(e.g. tomcat)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images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image rm imageId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Bashing Container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616825" y="1290900"/>
            <a:ext cx="65094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After starting a container, we can bash into the container to work with the file systems.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exec -it containerName bash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exit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616825" y="419325"/>
            <a:ext cx="2691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Dockerfile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616825" y="1153475"/>
            <a:ext cx="65094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To create docker image we need to create Dockerfile in the directory where we want to create the image.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1001225" y="2247825"/>
            <a:ext cx="8000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openjdk:9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target/theJarFileName.jar /where/to/put/the/jar/in/docker/container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EXPOSE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8080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ENTRYPOINT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[“java”, “-jar”, “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theJarFileName.jar”]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Image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616825" y="1153475"/>
            <a:ext cx="6509400" cy="23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image build -t dockerUsername/imageName docker/file/directory (or . means current directory)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build -f Dockerfile -t imageName 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push dockerUsername/imageName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64975" y="653700"/>
            <a:ext cx="21765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Bello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Muhammad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ETCBASE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50" y="0"/>
            <a:ext cx="6857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Compose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7" name="Google Shape;267;p42"/>
          <p:cNvSpPr txBox="1"/>
          <p:nvPr>
            <p:ph type="title"/>
          </p:nvPr>
        </p:nvSpPr>
        <p:spPr>
          <a:xfrm>
            <a:off x="616825" y="1153475"/>
            <a:ext cx="65094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Compose is a tool for defining and running multi-container Docker applications.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3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Three Steps to compose:</a:t>
            </a:r>
            <a:endParaRPr b="0" sz="1800">
              <a:solidFill>
                <a:schemeClr val="accent3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Dockerfile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docker-compose.yml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ocker-compose  up (up -d)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616825" y="115050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docker-compose.yml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616825" y="696925"/>
            <a:ext cx="65094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my_app_container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.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'80:80'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'27017:27917'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Running Docker Compose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1" name="Google Shape;281;p44"/>
          <p:cNvSpPr txBox="1"/>
          <p:nvPr>
            <p:ph type="title"/>
          </p:nvPr>
        </p:nvSpPr>
        <p:spPr>
          <a:xfrm>
            <a:off x="616825" y="1153475"/>
            <a:ext cx="65094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docker-compose up (up -d)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docker-compose down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Thank You Very Much.</a:t>
            </a:r>
            <a:endParaRPr sz="1800"/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 b="0" l="19880" r="19874" t="0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9E9E">
            <a:alpha val="0"/>
          </a:srgbClr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/>
          <p:nvPr/>
        </p:nvSpPr>
        <p:spPr>
          <a:xfrm>
            <a:off x="2676450" y="608550"/>
            <a:ext cx="3791100" cy="392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3708150" y="2051550"/>
            <a:ext cx="172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5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00" y="162725"/>
            <a:ext cx="586004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306700" y="402750"/>
            <a:ext cx="4099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130025" y="879275"/>
            <a:ext cx="48234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Zookeeper?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How to Install Zookeeper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Standalone Minimal Configurations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Apache Kafka?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The Concepts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Kafka Core APIs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Topics and Logs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Producers and console client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Consumers and console client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Docker?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Container and Running Ngnix container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Container Management Commands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Image and Management Commands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Creating Our Image and Running it in a Container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Compose with Spring Boot Application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Conclusion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16825" y="433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Zookeeper:</a:t>
            </a:r>
            <a:endParaRPr sz="2400"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616825" y="1717200"/>
            <a:ext cx="51114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A</a:t>
            </a:r>
            <a:r>
              <a:rPr b="0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high-performance coordination service for distributed applications.</a:t>
            </a:r>
            <a:endParaRPr b="0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050" y="2488725"/>
            <a:ext cx="3656950" cy="2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16825" y="433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Usage</a:t>
            </a:r>
            <a:r>
              <a:rPr lang="en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616825" y="1717200"/>
            <a:ext cx="66975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Centralized service for distributed systems to a hierarchical key-value store,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Distributed configuration service,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Synchronization service, and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Naming registry for large distributed systems</a:t>
            </a:r>
            <a:endParaRPr b="0" sz="2400">
              <a:solidFill>
                <a:srgbClr val="FFFFFF"/>
              </a:solidFill>
              <a:highlight>
                <a:srgbClr val="353535"/>
              </a:highlight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25" y="2808900"/>
            <a:ext cx="365695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16825" y="433400"/>
            <a:ext cx="778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Install Zookeeper</a:t>
            </a:r>
            <a:r>
              <a:rPr lang="en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25" y="2808900"/>
            <a:ext cx="365695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646275" y="1707550"/>
            <a:ext cx="65871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Download link: </a:t>
            </a:r>
            <a:r>
              <a:rPr b="0" lang="en" sz="1700" u="sng">
                <a:solidFill>
                  <a:srgbClr val="FFFFFF"/>
                </a:solidFill>
                <a:hlinkClick r:id="rId4"/>
              </a:rPr>
              <a:t>https://zookeeper.apache.org/releases.html#download</a:t>
            </a:r>
            <a:endParaRPr b="0"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$&gt; tar -xzf </a:t>
            </a:r>
            <a:r>
              <a:rPr b="0" lang="en" sz="1700">
                <a:solidFill>
                  <a:schemeClr val="dk1"/>
                </a:solidFill>
              </a:rPr>
              <a:t>zookeeper-version</a:t>
            </a:r>
            <a:r>
              <a:rPr b="0" lang="en" sz="1700">
                <a:solidFill>
                  <a:srgbClr val="FFFFFF"/>
                </a:solidFill>
              </a:rPr>
              <a:t>.tar </a:t>
            </a:r>
            <a:endParaRPr b="0"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$&gt; cd </a:t>
            </a:r>
            <a:r>
              <a:rPr b="0" lang="en" sz="1700">
                <a:solidFill>
                  <a:schemeClr val="dk1"/>
                </a:solidFill>
              </a:rPr>
              <a:t>zookeeper-version</a:t>
            </a:r>
            <a:endParaRPr b="0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The server can then be run.</a:t>
            </a:r>
            <a:endParaRPr b="0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46275" y="419325"/>
            <a:ext cx="8266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Zookeeper Standalone Minimal Configurations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646275" y="1707550"/>
            <a:ext cx="48408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Editing </a:t>
            </a:r>
            <a:r>
              <a:rPr lang="en" sz="2000">
                <a:solidFill>
                  <a:schemeClr val="dk1"/>
                </a:solidFill>
              </a:rPr>
              <a:t>zoo.cfg</a:t>
            </a:r>
            <a:r>
              <a:rPr b="0" lang="en" sz="2000">
                <a:solidFill>
                  <a:srgbClr val="FFFFFF"/>
                </a:solidFill>
              </a:rPr>
              <a:t> in </a:t>
            </a:r>
            <a:r>
              <a:rPr lang="en" sz="2000">
                <a:solidFill>
                  <a:schemeClr val="dk1"/>
                </a:solidFill>
              </a:rPr>
              <a:t>config/zoo.cfg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tickTime=</a:t>
            </a:r>
            <a:r>
              <a:rPr b="0" lang="en" sz="2000">
                <a:solidFill>
                  <a:schemeClr val="dk1"/>
                </a:solidFill>
              </a:rPr>
              <a:t>2000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dataDir=</a:t>
            </a:r>
            <a:r>
              <a:rPr b="0" lang="en" sz="2000">
                <a:solidFill>
                  <a:schemeClr val="dk1"/>
                </a:solidFill>
              </a:rPr>
              <a:t>/file/path/fileName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clientPort=</a:t>
            </a:r>
            <a:r>
              <a:rPr b="0" lang="en" sz="2000">
                <a:solidFill>
                  <a:schemeClr val="dk1"/>
                </a:solidFill>
              </a:rPr>
              <a:t>2181</a:t>
            </a:r>
            <a:endParaRPr b="0" sz="20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075" y="2089850"/>
            <a:ext cx="3656950" cy="30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16825" y="419325"/>
            <a:ext cx="7041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Apache Kafka: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</a:rPr>
              <a:t>Apache Kafka is a distributed streaming platform.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Publish and subscribe to streams of records.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Store streams of records in a fault-tolerant durable way.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Process streams of records as they occur.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