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e2451553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e2451553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e245155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e245155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e2451553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e2451553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2451553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2451553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e2451553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e2451553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e2451553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e2451553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e2451553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e2451553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e2451553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e2451553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e2451553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e2451553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e2451553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e2451553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 Concurrency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Bello MUHAMMAD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 Interrupt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3" name="Google Shape;133;p24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interrupt is an indication to a thread that it should stop what it is doing and do something else.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400" y="1952750"/>
            <a:ext cx="3051900" cy="26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idx="4294967295" type="title"/>
          </p:nvPr>
        </p:nvSpPr>
        <p:spPr>
          <a:xfrm>
            <a:off x="535775" y="2794650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interrupt mechanism is implemented using an internal flag known as the interrupt status. Invoking Thread.interrupt sets this flag.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25" y="162725"/>
            <a:ext cx="7238025" cy="4818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1" name="Google Shape;141;p25"/>
          <p:cNvSpPr txBox="1"/>
          <p:nvPr/>
        </p:nvSpPr>
        <p:spPr>
          <a:xfrm>
            <a:off x="1344700" y="462800"/>
            <a:ext cx="64896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Contents</a:t>
            </a:r>
            <a:endParaRPr b="1" sz="24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Java Concurrency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Processes and Threads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Thread Objects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Defining and starting a Thread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Pausing Execution with Sleep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Interrupt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Joins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Example Application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Interference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Consistency Error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Synchronized Methods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Intrinsic Locks and 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Atomicity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25" y="162725"/>
            <a:ext cx="7238025" cy="4818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2" name="Google Shape;72;p16"/>
          <p:cNvSpPr txBox="1"/>
          <p:nvPr/>
        </p:nvSpPr>
        <p:spPr>
          <a:xfrm>
            <a:off x="1344700" y="462800"/>
            <a:ext cx="64896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Contents</a:t>
            </a:r>
            <a:endParaRPr b="1" sz="24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Java Concurrency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Processes and Threads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Thread Objects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Defining and starting a Thread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Pausing Execution with Sleep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Interrupt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Joins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Example Application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Interference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Consistency Error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Synchronized Methods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Intrinsic Locks and Synchronization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Atomicity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4294967295" type="title"/>
          </p:nvPr>
        </p:nvSpPr>
        <p:spPr>
          <a:xfrm>
            <a:off x="535775" y="489125"/>
            <a:ext cx="5197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8" name="Google Shape;78;p17"/>
          <p:cNvSpPr txBox="1"/>
          <p:nvPr>
            <p:ph idx="4294967295" type="title"/>
          </p:nvPr>
        </p:nvSpPr>
        <p:spPr>
          <a:xfrm>
            <a:off x="535775" y="1480150"/>
            <a:ext cx="51972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application that has the ability to respond to other events, no matter how busy it is processing other request or events, that application is known as concurrent application (software)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4294967295" type="title"/>
          </p:nvPr>
        </p:nvSpPr>
        <p:spPr>
          <a:xfrm>
            <a:off x="535775" y="2571750"/>
            <a:ext cx="5197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platform was design to support concurrent programming. Java 5.0 added a lot of support for high-level concurrency APIs.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4294967295" type="title"/>
          </p:nvPr>
        </p:nvSpPr>
        <p:spPr>
          <a:xfrm>
            <a:off x="535775" y="489125"/>
            <a:ext cx="6269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Processes and Threads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has a self-contained execution environment. A process generally has a complete, private set of basic run-time resources; in particular, each process has its own memory space.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535775" y="2794650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are sometimes called lightweight processes. Both processes and threads provide an execution environment, but creating a new thread requires fewer resources than creating a new process.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4294967295" type="title"/>
          </p:nvPr>
        </p:nvSpPr>
        <p:spPr>
          <a:xfrm>
            <a:off x="535775" y="489125"/>
            <a:ext cx="7006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 of Threads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535775" y="1557825"/>
            <a:ext cx="5197200" cy="123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Exploiting multiple processors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Simplicity of modeling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Simplifies handling of asynchronous events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responsive application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5333" r="5324" t="0"/>
          <a:stretch/>
        </p:blipFill>
        <p:spPr>
          <a:xfrm>
            <a:off x="6097450" y="2712800"/>
            <a:ext cx="2735275" cy="20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title"/>
          </p:nvPr>
        </p:nvSpPr>
        <p:spPr>
          <a:xfrm>
            <a:off x="535775" y="489125"/>
            <a:ext cx="70062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Risks of Threads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1" name="Google Shape;101;p20"/>
          <p:cNvSpPr txBox="1"/>
          <p:nvPr>
            <p:ph idx="4294967295" type="title"/>
          </p:nvPr>
        </p:nvSpPr>
        <p:spPr>
          <a:xfrm>
            <a:off x="664775" y="1592925"/>
            <a:ext cx="5197200" cy="123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Safety hazards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Liveness hazards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Performance hazards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4294967295" type="title"/>
          </p:nvPr>
        </p:nvSpPr>
        <p:spPr>
          <a:xfrm>
            <a:off x="535775" y="3042925"/>
            <a:ext cx="3124200" cy="16458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public class UnsafeGenerator {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private int value;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public int getNextValue() {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	return value++;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75" y="2978025"/>
            <a:ext cx="4524375" cy="17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4294967295" type="title"/>
          </p:nvPr>
        </p:nvSpPr>
        <p:spPr>
          <a:xfrm>
            <a:off x="535775" y="489125"/>
            <a:ext cx="62697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 Objects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21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thread is associated with an instance of the class </a:t>
            </a:r>
            <a:r>
              <a:rPr lang="en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There are two basic ways for using Thread to create a concurrent application.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535775" y="2794650"/>
            <a:ext cx="51972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Simply to instantiate Thread each time the application need to perform asynchronous task (</a:t>
            </a:r>
            <a:r>
              <a:rPr lang="en" sz="140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you control and manage the Thread yourself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the thread to an executor (</a:t>
            </a:r>
            <a:r>
              <a:rPr lang="en" sz="1400">
                <a:solidFill>
                  <a:srgbClr val="DD7E6B"/>
                </a:solidFill>
                <a:latin typeface="Arial"/>
                <a:ea typeface="Arial"/>
                <a:cs typeface="Arial"/>
                <a:sym typeface="Arial"/>
              </a:rPr>
              <a:t>you abstract the Thread management from the rest of application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4294967295" type="title"/>
          </p:nvPr>
        </p:nvSpPr>
        <p:spPr>
          <a:xfrm>
            <a:off x="535775" y="489125"/>
            <a:ext cx="72168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Defining and Starting a Thread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7" name="Google Shape;117;p22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two ways for an application to create an instance of Thread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(Ex. required)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450" y="2712800"/>
            <a:ext cx="2735276" cy="20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4294967295" type="title"/>
          </p:nvPr>
        </p:nvSpPr>
        <p:spPr>
          <a:xfrm>
            <a:off x="617625" y="2315225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 a Runnable object by implementing Runnable Interface.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Subclass Thread, which itself implement Runnable interface,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and overriding the Run method.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4294967295" type="title"/>
          </p:nvPr>
        </p:nvSpPr>
        <p:spPr>
          <a:xfrm>
            <a:off x="535775" y="489125"/>
            <a:ext cx="70179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Pausing Execution with Sleep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Thread.sleep causes the current thread to suspend execution for a specified period.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(Ex. required)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28894" l="0" r="0" t="28894"/>
          <a:stretch/>
        </p:blipFill>
        <p:spPr>
          <a:xfrm>
            <a:off x="5811475" y="1695500"/>
            <a:ext cx="3021250" cy="30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idx="4294967295" type="title"/>
          </p:nvPr>
        </p:nvSpPr>
        <p:spPr>
          <a:xfrm>
            <a:off x="535775" y="2794650"/>
            <a:ext cx="51972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sleep times are not guaranteed to be precise, because they are limited by the facilities provided by the underlying OS.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