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jpeg" ContentType="image/jpeg"/>
  <Default Extension="rels" ContentType="application/vnd.openxmlformats-package.relationships+xml"/>
  <Default Extension="font" ContentType="application/x-fontdata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>
  <p:sldMasterIdLst>
    <p:sldMasterId r:id="rId1" id="2147483924"/>
  </p:sldMasterIdLst>
  <p:notesMasterIdLst>
    <p:notesMasterId r:id="rId11"/>
  </p:notesMasterIdLst>
  <p:sldIdLst>
    <p:sldId r:id="rId2" id="256"/>
    <p:sldId r:id="rId3" id="257"/>
    <p:sldId r:id="rId4" id="264"/>
    <p:sldId r:id="rId5" id="258"/>
    <p:sldId r:id="rId6" id="260"/>
    <p:sldId r:id="rId7" id="259"/>
    <p:sldId r:id="rId8" id="261"/>
    <p:sldId r:id="rId9" id="262"/>
    <p:sldId r:id="rId10" id="263"/>
    <p:sldId r:id="rId17" id="265"/>
  </p:sldIdLst>
  <p:sldSz cx="9144000" cy="6858000" type="screen4x3"/>
  <p:notesSz cx="6858000" cy="9144000"/>
  <p:embeddedFontLst>
    <p:embeddedFont>
      <p:font typeface="WPS Special 1"/>
      <p:regular r:id="rId16"/>
    </p:embeddedFont>
  </p:embeddedFontLst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>
        <p:scale>
          <a:sx n="77" d="100"/>
          <a:sy n="77" d="100"/>
        </p:scale>
        <p:origin x="-11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10" Type="http://schemas.openxmlformats.org/officeDocument/2006/relationships/slide" Target="slides/slide9.xml" /><Relationship Id="rId9" Type="http://schemas.openxmlformats.org/officeDocument/2006/relationships/slide" Target="slides/slide8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6" Type="http://schemas.openxmlformats.org/officeDocument/2006/relationships/font" Target="fonts/WPS_Specail_1.fntdata" /><Relationship Id="rId17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C831-C709-4426-B485-CFBD77C5D63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12B2-97AD-46BB-86A2-562DA51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12B2-97AD-46BB-86A2-562DA51AE7A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1C210-8E0B-423F-863B-B7ABB40960CB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DA587C-1064-406F-B429-449E135504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848600" cy="2743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 presentation on building services for a twin-duplex for mature students in the university of Ilorin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1" y="3352800"/>
            <a:ext cx="2285999" cy="6858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By  Group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611469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Lecturers in </a:t>
            </a:r>
            <a:r>
              <a:rPr lang="en-US" b="1" u="sng" dirty="0" smtClean="0">
                <a:solidFill>
                  <a:srgbClr val="7030A0"/>
                </a:solidFill>
              </a:rPr>
              <a:t>charge</a:t>
            </a:r>
          </a:p>
          <a:p>
            <a:r>
              <a:rPr lang="en-US" dirty="0" smtClean="0"/>
              <a:t>Engr. Dr</a:t>
            </a:r>
            <a:r>
              <a:rPr lang="en-US" dirty="0" smtClean="0"/>
              <a:t>.(</a:t>
            </a:r>
            <a:r>
              <a:rPr lang="en-US" dirty="0" err="1" smtClean="0"/>
              <a:t>Mrs</a:t>
            </a:r>
            <a:r>
              <a:rPr lang="en-US" dirty="0" smtClean="0"/>
              <a:t>)</a:t>
            </a:r>
            <a:r>
              <a:rPr lang="en-US" dirty="0" err="1" smtClean="0"/>
              <a:t>Mokuolu</a:t>
            </a:r>
            <a:r>
              <a:rPr lang="en-US" dirty="0"/>
              <a:t> </a:t>
            </a:r>
            <a:r>
              <a:rPr lang="en-US" dirty="0" smtClean="0"/>
              <a:t>, Engr</a:t>
            </a:r>
            <a:r>
              <a:rPr lang="en-US" dirty="0"/>
              <a:t>. </a:t>
            </a:r>
            <a:r>
              <a:rPr lang="en-US" dirty="0" err="1"/>
              <a:t>Akinola</a:t>
            </a:r>
            <a:r>
              <a:rPr lang="en-US" dirty="0"/>
              <a:t> O.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807" y="2740342"/>
            <a:ext cx="7467600" cy="1143000"/>
          </a:xfrm>
        </p:spPr>
        <p:txBody>
          <a:bodyPr/>
          <a:lstStyle/>
          <a:p>
            <a:pPr algn="ctr"/>
            <a:r>
              <a:rPr sz="6600" b="1">
                <a:solidFill>
                  <a:srgbClr val="3399ff"/>
                </a:solidFill>
              </a:rPr>
              <a:t>THANK YOU</a:t>
            </a:r>
            <a:endParaRPr lang="en-US" kumimoji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6275070"/>
            <a:ext cx="7467600" cy="198882"/>
          </a:xfrm>
        </p:spPr>
        <p:txBody>
          <a:bodyPr/>
          <a:lstStyle/>
          <a:p>
            <a:pPr lvl="0" eaLnBrk="1" latinLnBrk="0" hangingPunct="1"/>
            <a:r>
              <a:rPr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838200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is the job of civil engineers to construct buildings and ensure they serve the purpose for which they were constructed.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Building services are the activities carried out to ensure that the buildings are comfortable and habitable for the occupants.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proposed building is a twin-duplex to be constructed in the University of Ilorin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 regards the buildings concerned, building services solutions are to be provided for water supply, lighting, ventilation, waste management and health and safety.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Introduction contd.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038600" cy="2677633"/>
          </a:xfrm>
        </p:spPr>
        <p:txBody>
          <a:bodyPr>
            <a:normAutofit/>
          </a:bodyPr>
          <a:lstStyle/>
          <a:p>
            <a:r>
              <a:rPr lang="en-US" dirty="0" smtClean="0"/>
              <a:t>The architectural plan of the building is as showed. It is a twin duplex which is meant for residential purpose.</a:t>
            </a:r>
            <a:endParaRPr lang="en-US" dirty="0"/>
          </a:p>
        </p:txBody>
      </p:sp>
      <p:pic>
        <p:nvPicPr>
          <p:cNvPr id="7" name="Content Placeholder 6" descr="E:\Group.JPG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724400" y="1600200"/>
            <a:ext cx="3467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1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533400"/>
            <a:ext cx="3203448" cy="685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Water supply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Sources: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 smtClean="0"/>
              <a:t>Primary: School dam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 smtClean="0"/>
              <a:t>Secondary: a close-by borehole ( </a:t>
            </a:r>
            <a:r>
              <a:rPr lang="en-US" sz="2000" dirty="0" err="1" smtClean="0"/>
              <a:t>Arafims</a:t>
            </a:r>
            <a:r>
              <a:rPr lang="en-US" sz="2000" dirty="0" smtClean="0"/>
              <a:t> hostels)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2000" dirty="0" smtClean="0"/>
              <a:t>Water treatment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2000" dirty="0" smtClean="0"/>
              <a:t>Distribution and storage: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 smtClean="0"/>
              <a:t>Two 4000-litre reservoirs dispensing at a discharge rate of 10 l/s.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228600"/>
            <a:ext cx="31242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Ventilation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Types of </a:t>
            </a:r>
            <a:r>
              <a:rPr lang="en-US" dirty="0" smtClean="0"/>
              <a:t>ventilation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Natural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Artificial : split ACs, Fans.</a:t>
            </a:r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5552" y="304800"/>
            <a:ext cx="4270248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Health and safety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For falls, slips and trips: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railings, rough-surface tiles.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fire outbreaks: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Fire escapes, fire extinguishers, smoke detectors, fire sprinklers, fire alarms.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electrical safety: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Earthing, lightning conductor.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injuries: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First aid box.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caution: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Appropriate signage.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04800"/>
            <a:ext cx="2514600" cy="990600"/>
          </a:xfrm>
        </p:spPr>
        <p:txBody>
          <a:bodyPr/>
          <a:lstStyle/>
          <a:p>
            <a:r>
              <a:rPr lang="en-US" dirty="0" smtClean="0" b="1">
                <a:solidFill>
                  <a:schemeClr val="accent1">
                    <a:lumMod val="75000"/>
                  </a:schemeClr>
                </a:solidFill>
              </a:rPr>
              <a:t>Lighting</a:t>
            </a:r>
            <a:endParaRPr lang="en-US" dirty="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charset="2" pitchFamily="2" typeface="Wingdings"/>
              <a:buChar char="v"/>
            </a:pPr>
            <a:r>
              <a:rPr lang="en-US" dirty="0" smtClean="0"/>
              <a:t>Lighting options: </a:t>
            </a:r>
          </a:p>
          <a:p>
            <a:pPr indent="-571500" marL="571500">
              <a:buFont typeface="+mj-lt"/>
              <a:buAutoNum type="romanLcPeriod"/>
            </a:pPr>
            <a:r>
              <a:rPr lang="en-US" dirty="0" smtClean="0"/>
              <a:t>Day lighting: bilateral, screen wall at stairwell</a:t>
            </a:r>
          </a:p>
          <a:p>
            <a:pPr indent="-571500" marL="571500">
              <a:buFont typeface="+mj-lt"/>
              <a:buAutoNum type="romanLcPeriod"/>
            </a:pPr>
            <a:r>
              <a:rPr lang="en-US" dirty="0" smtClean="0"/>
              <a:t>Artificial lighting: energy saving white bulbs</a:t>
            </a:r>
          </a:p>
          <a:p>
            <a:pPr indent="-571500" marL="571500">
              <a:buNone/>
            </a:pPr>
            <a:r>
              <a:rPr/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28600"/>
            <a:ext cx="4575048" cy="990600"/>
          </a:xfrm>
        </p:spPr>
        <p:txBody>
          <a:bodyPr>
            <a:normAutofit/>
          </a:bodyPr>
          <a:lstStyle/>
          <a:p>
            <a:r>
              <a:rPr lang="en-US" dirty="0" smtClean="0" b="1">
                <a:solidFill>
                  <a:schemeClr val="accent1">
                    <a:lumMod val="75000"/>
                  </a:schemeClr>
                </a:solidFill>
              </a:rPr>
              <a:t>Waste management </a:t>
            </a:r>
            <a:endParaRPr lang="en-US" dirty="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charset="2" pitchFamily="2" typeface="Wingdings"/>
              <a:buChar char="v"/>
            </a:pPr>
            <a:r>
              <a:rPr lang="en-US" dirty="0" smtClean="0"/>
              <a:t>Waste segregation (</a:t>
            </a:r>
            <a:r>
              <a:rPr lang="en-US" dirty="0" smtClean="0" err="1"/>
              <a:t>colour</a:t>
            </a:r>
            <a:r>
              <a:rPr lang="en-US" dirty="0" smtClean="0"/>
              <a:t> coding)</a:t>
            </a:r>
          </a:p>
          <a:p>
            <a:pPr>
              <a:buFont charset="0" pitchFamily="34" typeface="Arial"/>
              <a:buChar char="•"/>
            </a:pPr>
            <a:r>
              <a:rPr lang="en-US" dirty="0" smtClean="0"/>
              <a:t>Dry recyclables</a:t>
            </a:r>
          </a:p>
          <a:p>
            <a:pPr>
              <a:buFont charset="0" pitchFamily="34" typeface="Arial"/>
              <a:buChar char="•"/>
            </a:pPr>
            <a:r>
              <a:rPr lang="en-US" dirty="0" smtClean="0"/>
              <a:t>Organic wastes</a:t>
            </a:r>
          </a:p>
          <a:p>
            <a:pPr>
              <a:buFont charset="0" pitchFamily="34" typeface="Arial"/>
              <a:buChar char="•"/>
            </a:pPr>
            <a:r>
              <a:rPr lang="en-US" dirty="0" smtClean="0"/>
              <a:t>Mixed non-recyclables</a:t>
            </a:r>
          </a:p>
          <a:p>
            <a:pPr>
              <a:buFont charset="2" pitchFamily="2" typeface="Wingdings"/>
              <a:buChar char="v"/>
            </a:pPr>
            <a:r>
              <a:rPr lang="en-US" dirty="0" smtClean="0"/>
              <a:t>Refuse storage</a:t>
            </a:r>
          </a:p>
          <a:p>
            <a:pPr>
              <a:buFont charset="2" pitchFamily="2" typeface="Wingdings"/>
              <a:buChar char="v"/>
            </a:pPr>
            <a:r>
              <a:rPr lang="en-US" dirty="0" smtClean="0"/>
              <a:t>Waste collection</a:t>
            </a:r>
          </a:p>
          <a:p>
            <a:pPr>
              <a:buNone/>
            </a:pPr>
            <a:endParaRPr lang="en-US" dirty="0" smtClean="0"/>
          </a:p>
          <a:p>
            <a:pPr indent="0" marL="0">
              <a:buNone/>
            </a:pPr>
            <a:r>
              <a:rPr/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28600"/>
            <a:ext cx="2670048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References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Garland, C. (2018). Operation waste management plan,  (January), 27. 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278</TotalTime>
  <Words>303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A presentation on building services for a twin-duplex for mature students in the university of Ilorin</vt:lpstr>
      <vt:lpstr>Introduction</vt:lpstr>
      <vt:lpstr>Introduction contd.</vt:lpstr>
      <vt:lpstr>Water supply</vt:lpstr>
      <vt:lpstr>Ventilation </vt:lpstr>
      <vt:lpstr>Health and safety</vt:lpstr>
      <vt:lpstr>Lighting</vt:lpstr>
      <vt:lpstr>Waste management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building solutions for a twin-duplex for mature students in the university of Ilorin</dc:title>
  <dc:creator>HP PC</dc:creator>
  <cp:lastModifiedBy>USER</cp:lastModifiedBy>
  <cp:revision>10</cp:revision>
  <dcterms:created xsi:type="dcterms:W3CDTF">2019-06-11T10:03:27Z</dcterms:created>
  <dcterms:modified xsi:type="dcterms:W3CDTF">2019-06-18T00:31:14Z</dcterms:modified>
</cp:coreProperties>
</file>