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423"/>
    <a:srgbClr val="FC071F"/>
    <a:srgbClr val="FF3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Énfasis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80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73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85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1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9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8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3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5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4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3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0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6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A384-926C-0340-BCD2-AB5CB02CA25E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5083-EA91-0042-9387-C42A01F3D52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7762240" y="223520"/>
            <a:ext cx="550800" cy="558000"/>
          </a:xfrm>
          <a:prstGeom prst="ellipse">
            <a:avLst/>
          </a:prstGeom>
          <a:solidFill>
            <a:srgbClr val="FC0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s-ES" sz="1400" dirty="0" smtClean="0"/>
              <a:t>GM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566160" y="781520"/>
            <a:ext cx="202184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Áreas Geográficas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63809"/>
              </p:ext>
            </p:extLst>
          </p:nvPr>
        </p:nvGraphicFramePr>
        <p:xfrm>
          <a:off x="477519" y="1275080"/>
          <a:ext cx="7835520" cy="4597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4051"/>
                <a:gridCol w="1634289"/>
                <a:gridCol w="2234379"/>
                <a:gridCol w="2461880"/>
                <a:gridCol w="394327"/>
                <a:gridCol w="3965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rgbClr val="7F7F7F"/>
                          </a:solidFill>
                        </a:rPr>
                        <a:t>ID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rgbClr val="7F7F7F"/>
                          </a:solidFill>
                        </a:rPr>
                        <a:t>Nivel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rgbClr val="7F7F7F"/>
                          </a:solidFill>
                        </a:rPr>
                        <a:t>Área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solidFill>
                            <a:srgbClr val="7F7F7F"/>
                          </a:solidFill>
                        </a:rPr>
                        <a:t>Área Padre</a:t>
                      </a:r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Continente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Europa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Pa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ís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España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Europa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Pa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ís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Francia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Europa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rgbClr val="7F7F7F"/>
                          </a:solidFill>
                        </a:rPr>
                        <a:t>Comunidad/Estado/Regi</a:t>
                      </a:r>
                      <a:r>
                        <a:rPr lang="es-ES" sz="1200" dirty="0" smtClean="0">
                          <a:solidFill>
                            <a:srgbClr val="7F7F7F"/>
                          </a:solidFill>
                        </a:rPr>
                        <a:t>ón/Lander</a:t>
                      </a:r>
                      <a:endParaRPr lang="es-ES" sz="1200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Baleares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España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7F7F7F"/>
                          </a:solidFill>
                        </a:rPr>
                        <a:t>Comunidad/Estado/Región/Lander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Madrid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España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7F7F7F"/>
                          </a:solidFill>
                        </a:rPr>
                        <a:t>Comunidad/Estado/Región/Lander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Castilla y Le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ón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España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7F7F7F"/>
                          </a:solidFill>
                        </a:rPr>
                        <a:t>Comunidad/Estado/Región/Lander</a:t>
                      </a:r>
                      <a:endParaRPr lang="es-ES" sz="1200" dirty="0" smtClean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Normand</a:t>
                      </a:r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ía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Francia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7F7F7F"/>
                          </a:solidFill>
                        </a:rPr>
                        <a:t>Comunidad/Estado/Región/Lander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Isla</a:t>
                      </a:r>
                      <a:r>
                        <a:rPr lang="es-ES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 Francia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Francia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Provincia/Distrito/Departamento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Mallorca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Baleares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Municipio/Comuna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Palma de Mallorca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Mallorca</a:t>
                      </a:r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1719580"/>
            <a:ext cx="280800" cy="216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482080" y="936228"/>
            <a:ext cx="487680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Buscar</a:t>
            </a:r>
            <a:endParaRPr lang="es-E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051040" y="978132"/>
            <a:ext cx="1261999" cy="2197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2095500"/>
            <a:ext cx="280800" cy="216000"/>
          </a:xfrm>
          <a:prstGeom prst="rect">
            <a:avLst/>
          </a:prstGeom>
        </p:spPr>
      </p:pic>
      <p:pic>
        <p:nvPicPr>
          <p:cNvPr id="18" name="Imagen 1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2481580"/>
            <a:ext cx="280800" cy="21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289814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20" name="Imagen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2898140"/>
            <a:ext cx="280800" cy="216000"/>
          </a:xfrm>
          <a:prstGeom prst="rect">
            <a:avLst/>
          </a:prstGeom>
        </p:spPr>
      </p:pic>
      <p:pic>
        <p:nvPicPr>
          <p:cNvPr id="22" name="Imagen 2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3335020"/>
            <a:ext cx="280800" cy="216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379222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24" name="Imagen 2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3792220"/>
            <a:ext cx="280800" cy="216000"/>
          </a:xfrm>
          <a:prstGeom prst="rect">
            <a:avLst/>
          </a:prstGeom>
        </p:spPr>
      </p:pic>
      <p:pic>
        <p:nvPicPr>
          <p:cNvPr id="26" name="Imagen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4259580"/>
            <a:ext cx="280800" cy="2160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470662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28" name="Imagen 2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4706620"/>
            <a:ext cx="280800" cy="216000"/>
          </a:xfrm>
          <a:prstGeom prst="rect">
            <a:avLst/>
          </a:prstGeom>
        </p:spPr>
      </p:pic>
      <p:pic>
        <p:nvPicPr>
          <p:cNvPr id="30" name="Imagen 2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5153660"/>
            <a:ext cx="280800" cy="216000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557022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36" name="Imagen 3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54" y="5570220"/>
            <a:ext cx="280800" cy="216000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1719580"/>
            <a:ext cx="279531" cy="216000"/>
          </a:xfrm>
          <a:prstGeom prst="rect">
            <a:avLst/>
          </a:prstGeom>
          <a:ln>
            <a:noFill/>
          </a:ln>
        </p:spPr>
      </p:pic>
      <p:sp>
        <p:nvSpPr>
          <p:cNvPr id="38" name="Triángulo isósceles 37"/>
          <p:cNvSpPr>
            <a:spLocks noChangeAspect="1"/>
          </p:cNvSpPr>
          <p:nvPr/>
        </p:nvSpPr>
        <p:spPr>
          <a:xfrm>
            <a:off x="4907281" y="140024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riángulo isósceles 38"/>
          <p:cNvSpPr>
            <a:spLocks noChangeAspect="1"/>
          </p:cNvSpPr>
          <p:nvPr/>
        </p:nvSpPr>
        <p:spPr>
          <a:xfrm flipH="1" flipV="1">
            <a:off x="4907281" y="148152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riángulo isósceles 39"/>
          <p:cNvSpPr>
            <a:spLocks noChangeAspect="1"/>
          </p:cNvSpPr>
          <p:nvPr/>
        </p:nvSpPr>
        <p:spPr>
          <a:xfrm>
            <a:off x="2611121" y="138644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Triángulo isósceles 40"/>
          <p:cNvSpPr>
            <a:spLocks noChangeAspect="1"/>
          </p:cNvSpPr>
          <p:nvPr/>
        </p:nvSpPr>
        <p:spPr>
          <a:xfrm flipH="1" flipV="1">
            <a:off x="2611121" y="146772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riángulo isósceles 41"/>
          <p:cNvSpPr>
            <a:spLocks noChangeAspect="1"/>
          </p:cNvSpPr>
          <p:nvPr/>
        </p:nvSpPr>
        <p:spPr>
          <a:xfrm>
            <a:off x="7355841" y="140024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riángulo isósceles 42"/>
          <p:cNvSpPr>
            <a:spLocks noChangeAspect="1"/>
          </p:cNvSpPr>
          <p:nvPr/>
        </p:nvSpPr>
        <p:spPr>
          <a:xfrm flipH="1" flipV="1">
            <a:off x="7355841" y="148152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riángulo isósceles 43"/>
          <p:cNvSpPr>
            <a:spLocks noChangeAspect="1"/>
          </p:cNvSpPr>
          <p:nvPr/>
        </p:nvSpPr>
        <p:spPr>
          <a:xfrm>
            <a:off x="1066801" y="140024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Triángulo isósceles 44"/>
          <p:cNvSpPr>
            <a:spLocks noChangeAspect="1"/>
          </p:cNvSpPr>
          <p:nvPr/>
        </p:nvSpPr>
        <p:spPr>
          <a:xfrm flipH="1" flipV="1">
            <a:off x="1066801" y="1481520"/>
            <a:ext cx="47771" cy="396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210566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248158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333502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4259580"/>
            <a:ext cx="279531" cy="216000"/>
          </a:xfrm>
          <a:prstGeom prst="rect">
            <a:avLst/>
          </a:prstGeom>
          <a:ln>
            <a:noFill/>
          </a:ln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4413" y="5153660"/>
            <a:ext cx="279531" cy="216000"/>
          </a:xfrm>
          <a:prstGeom prst="rect">
            <a:avLst/>
          </a:prstGeom>
          <a:ln>
            <a:noFill/>
          </a:ln>
        </p:spPr>
      </p:pic>
      <p:sp>
        <p:nvSpPr>
          <p:cNvPr id="52" name="CuadroTexto 51"/>
          <p:cNvSpPr txBox="1"/>
          <p:nvPr/>
        </p:nvSpPr>
        <p:spPr>
          <a:xfrm>
            <a:off x="477520" y="6056868"/>
            <a:ext cx="2428240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Mostrando registros del 1 al 10 de 120</a:t>
            </a:r>
            <a:endParaRPr lang="es-E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6655140" y="6056868"/>
            <a:ext cx="597280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Anterior</a:t>
            </a:r>
            <a:endParaRPr lang="es-E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7695189" y="6056868"/>
            <a:ext cx="597280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Siguiente</a:t>
            </a:r>
            <a:endParaRPr lang="es-E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297496" y="6056868"/>
            <a:ext cx="29486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6553200" y="6056868"/>
            <a:ext cx="1739269" cy="2616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4"/>
          <a:srcRect l="52444" t="17238" r="39556" b="17142"/>
          <a:stretch/>
        </p:blipFill>
        <p:spPr>
          <a:xfrm>
            <a:off x="457202" y="162593"/>
            <a:ext cx="634584" cy="6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/>
          <p:cNvSpPr/>
          <p:nvPr/>
        </p:nvSpPr>
        <p:spPr>
          <a:xfrm flipV="1">
            <a:off x="2600960" y="1950720"/>
            <a:ext cx="162560" cy="172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01796"/>
              </p:ext>
            </p:extLst>
          </p:nvPr>
        </p:nvGraphicFramePr>
        <p:xfrm>
          <a:off x="457200" y="1600200"/>
          <a:ext cx="7589520" cy="645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4051"/>
                <a:gridCol w="1634289"/>
                <a:gridCol w="2548780"/>
                <a:gridCol w="26924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ID</a:t>
                      </a:r>
                      <a:endParaRPr lang="es-E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Nivel</a:t>
                      </a:r>
                      <a:endParaRPr lang="es-E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Área</a:t>
                      </a:r>
                      <a:endParaRPr lang="es-E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Área Padre</a:t>
                      </a:r>
                      <a:endParaRPr lang="es-E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</a:t>
                      </a:r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ís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Francia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Europa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riángulo isósceles 9"/>
          <p:cNvSpPr/>
          <p:nvPr/>
        </p:nvSpPr>
        <p:spPr>
          <a:xfrm flipV="1">
            <a:off x="7264400" y="1960880"/>
            <a:ext cx="162560" cy="1727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69529"/>
              </p:ext>
            </p:extLst>
          </p:nvPr>
        </p:nvGraphicFramePr>
        <p:xfrm>
          <a:off x="1803400" y="3271520"/>
          <a:ext cx="4897120" cy="1229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14051"/>
                <a:gridCol w="1634289"/>
                <a:gridCol w="2548780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rgbClr val="A6A6A6"/>
                          </a:solidFill>
                        </a:rPr>
                        <a:t>ID</a:t>
                      </a:r>
                      <a:endParaRPr lang="es-E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rgbClr val="A6A6A6"/>
                          </a:solidFill>
                        </a:rPr>
                        <a:t>Nivel</a:t>
                      </a:r>
                      <a:endParaRPr lang="es-E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rgbClr val="A6A6A6"/>
                          </a:solidFill>
                        </a:rPr>
                        <a:t>Área</a:t>
                      </a:r>
                      <a:endParaRPr lang="es-ES" sz="1200" dirty="0">
                        <a:solidFill>
                          <a:srgbClr val="A6A6A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Comunidad/Estado/Región/Lander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Normand</a:t>
                      </a:r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ía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Comunidad/Estado/Región/Lander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Isla de Francia</a:t>
                      </a:r>
                      <a:endParaRPr lang="es-E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3241040" y="2915120"/>
            <a:ext cx="2021840" cy="30777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Áreas Dependientes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638800" y="2370520"/>
            <a:ext cx="1000800" cy="280800"/>
          </a:xfrm>
          <a:prstGeom prst="roundRect">
            <a:avLst/>
          </a:prstGeom>
          <a:solidFill>
            <a:srgbClr val="E024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Deshacer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081520" y="2370520"/>
            <a:ext cx="1000800" cy="280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Actualizar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762240" y="223520"/>
            <a:ext cx="550800" cy="558000"/>
          </a:xfrm>
          <a:prstGeom prst="ellipse">
            <a:avLst/>
          </a:prstGeom>
          <a:solidFill>
            <a:srgbClr val="FC0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s-ES" sz="1400" dirty="0" smtClean="0"/>
              <a:t>GM</a:t>
            </a:r>
            <a:endParaRPr lang="es-ES" sz="14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77520" y="2368680"/>
            <a:ext cx="995680" cy="280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Volver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52444" t="17238" r="39556" b="17142"/>
          <a:stretch/>
        </p:blipFill>
        <p:spPr>
          <a:xfrm>
            <a:off x="457202" y="162593"/>
            <a:ext cx="634584" cy="6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8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140</Words>
  <Application>Microsoft Macintosh PowerPoint</Application>
  <PresentationFormat>Presentación en pantalla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GMG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MARTORELL GRIMALT</dc:creator>
  <cp:lastModifiedBy>GABRIEL MARTORELL GRIMALT</cp:lastModifiedBy>
  <cp:revision>15</cp:revision>
  <dcterms:created xsi:type="dcterms:W3CDTF">2020-05-27T11:07:15Z</dcterms:created>
  <dcterms:modified xsi:type="dcterms:W3CDTF">2020-05-27T16:48:33Z</dcterms:modified>
</cp:coreProperties>
</file>