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VecinIA: Tecnología con Propósito Social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Una app que conecta personas mayores con vecinos voluntarios.</a:t>
            </a:r>
          </a:p>
          <a:p>
            <a:r>
              <a:t>Combina IA conversacional empática con redes de apoyo local.</a:t>
            </a:r>
          </a:p>
          <a:p>
            <a:r>
              <a:t>Objetivo: combatir la soledad y fomentar la solidaridad vecinal.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Diseño del MVP y Validación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 de funcionalidades clave: chat IA, recordatorios, ayuda vecinal.</a:t>
            </a:r>
          </a:p>
          <a:p>
            <a:r>
              <a:t>Wireframes y prototipos accesibles para mayores.</a:t>
            </a:r>
          </a:p>
          <a:p>
            <a:r>
              <a:t>Validación con ONGs y usuarios reales mediante entrevistas y focus groups.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Desarrollo de IA y Red Vecinal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IA conversacional empática con detección emocional.</a:t>
            </a:r>
          </a:p>
          <a:p>
            <a:r>
              <a:t>Sistema de matching inteligente entre mayores y vecinos.</a:t>
            </a:r>
          </a:p>
          <a:p>
            <a:r>
              <a:t>Pruebas internas de usabilidad y funcionalidad.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Piloto en Comunidades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Lanzamiento en 2 barrios con ONGs colaboradoras.</a:t>
            </a:r>
          </a:p>
          <a:p>
            <a:r>
              <a:t>Formación de mayores y voluntarios.</a:t>
            </a:r>
          </a:p>
          <a:p>
            <a:r>
              <a:t>Medición de impacto: uso, satisfacción, estado emocional.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Iteración y Expansión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Mejoras basadas en feedback del piloto.</a:t>
            </a:r>
          </a:p>
          <a:p>
            <a:r>
              <a:t>Expansión a nuevas comunidades y alianzas estratégicas.</a:t>
            </a:r>
          </a:p>
          <a:p>
            <a:r>
              <a:t>Definición de modelo de sostenibilidad y financiación.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Informe de Impacto Simulado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80% de mayores reportan sentirse más acompañados.</a:t>
            </a:r>
          </a:p>
          <a:p>
            <a:r>
              <a:t>Más de 500 interacciones vecinales gestionadas.</a:t>
            </a:r>
          </a:p>
          <a:p>
            <a:r>
              <a:t>Alianzas con 5 ONGs locales y 2 ayuntamientos.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 y 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VecinIA demuestra que la tecnología puede cuidar.</a:t>
            </a:r>
          </a:p>
          <a:p>
            <a:r>
              <a:t>Preparación para escalado nacional.</a:t>
            </a:r>
          </a:p>
          <a:p>
            <a:r>
              <a:t>Búsqueda de financiación y nuevos partners sociales.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