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6"/>
  </p:notesMasterIdLst>
  <p:sldIdLst>
    <p:sldId id="261" r:id="rId5"/>
  </p:sldIdLst>
  <p:sldSz cx="11160125" cy="8999538"/>
  <p:notesSz cx="7102475" cy="938847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5" userDrawn="1">
          <p15:clr>
            <a:srgbClr val="A4A3A4"/>
          </p15:clr>
        </p15:guide>
        <p15:guide id="2" pos="35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6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794" y="54"/>
      </p:cViewPr>
      <p:guideLst>
        <p:guide orient="horz" pos="2835"/>
        <p:guide pos="35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77738" cy="471055"/>
          </a:xfrm>
          <a:prstGeom prst="rect">
            <a:avLst/>
          </a:prstGeom>
        </p:spPr>
        <p:txBody>
          <a:bodyPr vert="horz" lIns="89829" tIns="44914" rIns="89829" bIns="44914" rtlCol="0"/>
          <a:lstStyle>
            <a:lvl1pPr algn="l">
              <a:defRPr sz="11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094" y="1"/>
            <a:ext cx="3077738" cy="471055"/>
          </a:xfrm>
          <a:prstGeom prst="rect">
            <a:avLst/>
          </a:prstGeom>
        </p:spPr>
        <p:txBody>
          <a:bodyPr vert="horz" lIns="89829" tIns="44914" rIns="89829" bIns="44914" rtlCol="0"/>
          <a:lstStyle>
            <a:lvl1pPr algn="r">
              <a:defRPr sz="1100"/>
            </a:lvl1pPr>
          </a:lstStyle>
          <a:p>
            <a:fld id="{F135F558-9826-4E72-9FE5-902337897A02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585913" y="1173163"/>
            <a:ext cx="3930650" cy="3170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29" tIns="44914" rIns="89829" bIns="4491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248" y="4518203"/>
            <a:ext cx="5681980" cy="3696712"/>
          </a:xfrm>
          <a:prstGeom prst="rect">
            <a:avLst/>
          </a:prstGeom>
        </p:spPr>
        <p:txBody>
          <a:bodyPr vert="horz" lIns="89829" tIns="44914" rIns="89829" bIns="44914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2" y="8917425"/>
            <a:ext cx="3077738" cy="471054"/>
          </a:xfrm>
          <a:prstGeom prst="rect">
            <a:avLst/>
          </a:prstGeom>
        </p:spPr>
        <p:txBody>
          <a:bodyPr vert="horz" lIns="89829" tIns="44914" rIns="89829" bIns="44914" rtlCol="0" anchor="b"/>
          <a:lstStyle>
            <a:lvl1pPr algn="l">
              <a:defRPr sz="11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094" y="8917425"/>
            <a:ext cx="3077738" cy="471054"/>
          </a:xfrm>
          <a:prstGeom prst="rect">
            <a:avLst/>
          </a:prstGeom>
        </p:spPr>
        <p:txBody>
          <a:bodyPr vert="horz" lIns="89829" tIns="44914" rIns="89829" bIns="44914" rtlCol="0" anchor="b"/>
          <a:lstStyle>
            <a:lvl1pPr algn="r">
              <a:defRPr sz="1100"/>
            </a:lvl1pPr>
          </a:lstStyle>
          <a:p>
            <a:fld id="{8292655C-952C-4158-9AFD-BF14975AA6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730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585913" y="1173163"/>
            <a:ext cx="3930650" cy="317023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D1E2A-F9EB-4AE1-B89B-128893D00C1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066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010" y="1472842"/>
            <a:ext cx="9486106" cy="3133172"/>
          </a:xfrm>
        </p:spPr>
        <p:txBody>
          <a:bodyPr anchor="b"/>
          <a:lstStyle>
            <a:lvl1pPr algn="ctr">
              <a:defRPr sz="732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5016" y="4726842"/>
            <a:ext cx="8370094" cy="2172804"/>
          </a:xfrm>
        </p:spPr>
        <p:txBody>
          <a:bodyPr/>
          <a:lstStyle>
            <a:lvl1pPr marL="0" indent="0" algn="ctr">
              <a:buNone/>
              <a:defRPr sz="2929"/>
            </a:lvl1pPr>
            <a:lvl2pPr marL="558013" indent="0" algn="ctr">
              <a:buNone/>
              <a:defRPr sz="2441"/>
            </a:lvl2pPr>
            <a:lvl3pPr marL="1116025" indent="0" algn="ctr">
              <a:buNone/>
              <a:defRPr sz="2197"/>
            </a:lvl3pPr>
            <a:lvl4pPr marL="1674038" indent="0" algn="ctr">
              <a:buNone/>
              <a:defRPr sz="1953"/>
            </a:lvl4pPr>
            <a:lvl5pPr marL="2232050" indent="0" algn="ctr">
              <a:buNone/>
              <a:defRPr sz="1953"/>
            </a:lvl5pPr>
            <a:lvl6pPr marL="2790063" indent="0" algn="ctr">
              <a:buNone/>
              <a:defRPr sz="1953"/>
            </a:lvl6pPr>
            <a:lvl7pPr marL="3348076" indent="0" algn="ctr">
              <a:buNone/>
              <a:defRPr sz="1953"/>
            </a:lvl7pPr>
            <a:lvl8pPr marL="3906088" indent="0" algn="ctr">
              <a:buNone/>
              <a:defRPr sz="1953"/>
            </a:lvl8pPr>
            <a:lvl9pPr marL="4464101" indent="0" algn="ctr">
              <a:buNone/>
              <a:defRPr sz="1953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F325-3DAC-4E73-BBF0-36DF91355A1D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EF89-2B0C-48B4-9597-0C18445D0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47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F325-3DAC-4E73-BBF0-36DF91355A1D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EF89-2B0C-48B4-9597-0C18445D0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47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6465" y="479142"/>
            <a:ext cx="2406402" cy="762669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7259" y="479142"/>
            <a:ext cx="7079704" cy="7626692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F325-3DAC-4E73-BBF0-36DF91355A1D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EF89-2B0C-48B4-9597-0C18445D0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001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A918DA9-2949-40C0-BAF5-63BC0548D184}" type="datetimeFigureOut">
              <a:rPr lang="en-US"/>
              <a:pPr>
                <a:defRPr/>
              </a:pPr>
              <a:t>2/13/2023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5839E6-2666-41B6-9D6F-CF07E2797E6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8440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F325-3DAC-4E73-BBF0-36DF91355A1D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EF89-2B0C-48B4-9597-0C18445D0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73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447" y="2243638"/>
            <a:ext cx="9625608" cy="3743557"/>
          </a:xfrm>
        </p:spPr>
        <p:txBody>
          <a:bodyPr anchor="b"/>
          <a:lstStyle>
            <a:lvl1pPr>
              <a:defRPr sz="732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447" y="6022610"/>
            <a:ext cx="9625608" cy="1968648"/>
          </a:xfrm>
        </p:spPr>
        <p:txBody>
          <a:bodyPr/>
          <a:lstStyle>
            <a:lvl1pPr marL="0" indent="0">
              <a:buNone/>
              <a:defRPr sz="2929">
                <a:solidFill>
                  <a:schemeClr val="tx1"/>
                </a:solidFill>
              </a:defRPr>
            </a:lvl1pPr>
            <a:lvl2pPr marL="558013" indent="0">
              <a:buNone/>
              <a:defRPr sz="2441">
                <a:solidFill>
                  <a:schemeClr val="tx1">
                    <a:tint val="75000"/>
                  </a:schemeClr>
                </a:solidFill>
              </a:defRPr>
            </a:lvl2pPr>
            <a:lvl3pPr marL="1116025" indent="0">
              <a:buNone/>
              <a:defRPr sz="2197">
                <a:solidFill>
                  <a:schemeClr val="tx1">
                    <a:tint val="75000"/>
                  </a:schemeClr>
                </a:solidFill>
              </a:defRPr>
            </a:lvl3pPr>
            <a:lvl4pPr marL="1674038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4pPr>
            <a:lvl5pPr marL="2232050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5pPr>
            <a:lvl6pPr marL="2790063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6pPr>
            <a:lvl7pPr marL="3348076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7pPr>
            <a:lvl8pPr marL="3906088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8pPr>
            <a:lvl9pPr marL="4464101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F325-3DAC-4E73-BBF0-36DF91355A1D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EF89-2B0C-48B4-9597-0C18445D0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53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259" y="2395710"/>
            <a:ext cx="4743053" cy="571012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813" y="2395710"/>
            <a:ext cx="4743053" cy="571012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F325-3DAC-4E73-BBF0-36DF91355A1D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EF89-2B0C-48B4-9597-0C18445D0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0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479144"/>
            <a:ext cx="9625608" cy="173949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714" y="2206137"/>
            <a:ext cx="4721255" cy="1081194"/>
          </a:xfrm>
        </p:spPr>
        <p:txBody>
          <a:bodyPr anchor="b"/>
          <a:lstStyle>
            <a:lvl1pPr marL="0" indent="0">
              <a:buNone/>
              <a:defRPr sz="2929" b="1"/>
            </a:lvl1pPr>
            <a:lvl2pPr marL="558013" indent="0">
              <a:buNone/>
              <a:defRPr sz="2441" b="1"/>
            </a:lvl2pPr>
            <a:lvl3pPr marL="1116025" indent="0">
              <a:buNone/>
              <a:defRPr sz="2197" b="1"/>
            </a:lvl3pPr>
            <a:lvl4pPr marL="1674038" indent="0">
              <a:buNone/>
              <a:defRPr sz="1953" b="1"/>
            </a:lvl4pPr>
            <a:lvl5pPr marL="2232050" indent="0">
              <a:buNone/>
              <a:defRPr sz="1953" b="1"/>
            </a:lvl5pPr>
            <a:lvl6pPr marL="2790063" indent="0">
              <a:buNone/>
              <a:defRPr sz="1953" b="1"/>
            </a:lvl6pPr>
            <a:lvl7pPr marL="3348076" indent="0">
              <a:buNone/>
              <a:defRPr sz="1953" b="1"/>
            </a:lvl7pPr>
            <a:lvl8pPr marL="3906088" indent="0">
              <a:buNone/>
              <a:defRPr sz="1953" b="1"/>
            </a:lvl8pPr>
            <a:lvl9pPr marL="4464101" indent="0">
              <a:buNone/>
              <a:defRPr sz="195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714" y="3287331"/>
            <a:ext cx="4721255" cy="483516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9814" y="2206137"/>
            <a:ext cx="4744507" cy="1081194"/>
          </a:xfrm>
        </p:spPr>
        <p:txBody>
          <a:bodyPr anchor="b"/>
          <a:lstStyle>
            <a:lvl1pPr marL="0" indent="0">
              <a:buNone/>
              <a:defRPr sz="2929" b="1"/>
            </a:lvl1pPr>
            <a:lvl2pPr marL="558013" indent="0">
              <a:buNone/>
              <a:defRPr sz="2441" b="1"/>
            </a:lvl2pPr>
            <a:lvl3pPr marL="1116025" indent="0">
              <a:buNone/>
              <a:defRPr sz="2197" b="1"/>
            </a:lvl3pPr>
            <a:lvl4pPr marL="1674038" indent="0">
              <a:buNone/>
              <a:defRPr sz="1953" b="1"/>
            </a:lvl4pPr>
            <a:lvl5pPr marL="2232050" indent="0">
              <a:buNone/>
              <a:defRPr sz="1953" b="1"/>
            </a:lvl5pPr>
            <a:lvl6pPr marL="2790063" indent="0">
              <a:buNone/>
              <a:defRPr sz="1953" b="1"/>
            </a:lvl6pPr>
            <a:lvl7pPr marL="3348076" indent="0">
              <a:buNone/>
              <a:defRPr sz="1953" b="1"/>
            </a:lvl7pPr>
            <a:lvl8pPr marL="3906088" indent="0">
              <a:buNone/>
              <a:defRPr sz="1953" b="1"/>
            </a:lvl8pPr>
            <a:lvl9pPr marL="4464101" indent="0">
              <a:buNone/>
              <a:defRPr sz="195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9814" y="3287331"/>
            <a:ext cx="4744507" cy="483516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F325-3DAC-4E73-BBF0-36DF91355A1D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EF89-2B0C-48B4-9597-0C18445D0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47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F325-3DAC-4E73-BBF0-36DF91355A1D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EF89-2B0C-48B4-9597-0C18445D0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5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F325-3DAC-4E73-BBF0-36DF91355A1D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EF89-2B0C-48B4-9597-0C18445D0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73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599969"/>
            <a:ext cx="3599431" cy="2099892"/>
          </a:xfrm>
        </p:spPr>
        <p:txBody>
          <a:bodyPr anchor="b"/>
          <a:lstStyle>
            <a:lvl1pPr>
              <a:defRPr sz="390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507" y="1295769"/>
            <a:ext cx="5649813" cy="6395505"/>
          </a:xfrm>
        </p:spPr>
        <p:txBody>
          <a:bodyPr/>
          <a:lstStyle>
            <a:lvl1pPr>
              <a:defRPr sz="3906"/>
            </a:lvl1pPr>
            <a:lvl2pPr>
              <a:defRPr sz="3417"/>
            </a:lvl2pPr>
            <a:lvl3pPr>
              <a:defRPr sz="2929"/>
            </a:lvl3pPr>
            <a:lvl4pPr>
              <a:defRPr sz="2441"/>
            </a:lvl4pPr>
            <a:lvl5pPr>
              <a:defRPr sz="2441"/>
            </a:lvl5pPr>
            <a:lvl6pPr>
              <a:defRPr sz="2441"/>
            </a:lvl6pPr>
            <a:lvl7pPr>
              <a:defRPr sz="2441"/>
            </a:lvl7pPr>
            <a:lvl8pPr>
              <a:defRPr sz="2441"/>
            </a:lvl8pPr>
            <a:lvl9pPr>
              <a:defRPr sz="2441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2" y="2699862"/>
            <a:ext cx="3599431" cy="5001827"/>
          </a:xfrm>
        </p:spPr>
        <p:txBody>
          <a:bodyPr/>
          <a:lstStyle>
            <a:lvl1pPr marL="0" indent="0">
              <a:buNone/>
              <a:defRPr sz="1953"/>
            </a:lvl1pPr>
            <a:lvl2pPr marL="558013" indent="0">
              <a:buNone/>
              <a:defRPr sz="1709"/>
            </a:lvl2pPr>
            <a:lvl3pPr marL="1116025" indent="0">
              <a:buNone/>
              <a:defRPr sz="1465"/>
            </a:lvl3pPr>
            <a:lvl4pPr marL="1674038" indent="0">
              <a:buNone/>
              <a:defRPr sz="1221"/>
            </a:lvl4pPr>
            <a:lvl5pPr marL="2232050" indent="0">
              <a:buNone/>
              <a:defRPr sz="1221"/>
            </a:lvl5pPr>
            <a:lvl6pPr marL="2790063" indent="0">
              <a:buNone/>
              <a:defRPr sz="1221"/>
            </a:lvl6pPr>
            <a:lvl7pPr marL="3348076" indent="0">
              <a:buNone/>
              <a:defRPr sz="1221"/>
            </a:lvl7pPr>
            <a:lvl8pPr marL="3906088" indent="0">
              <a:buNone/>
              <a:defRPr sz="1221"/>
            </a:lvl8pPr>
            <a:lvl9pPr marL="4464101" indent="0">
              <a:buNone/>
              <a:defRPr sz="122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F325-3DAC-4E73-BBF0-36DF91355A1D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EF89-2B0C-48B4-9597-0C18445D0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27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599969"/>
            <a:ext cx="3599431" cy="2099892"/>
          </a:xfrm>
        </p:spPr>
        <p:txBody>
          <a:bodyPr anchor="b"/>
          <a:lstStyle>
            <a:lvl1pPr>
              <a:defRPr sz="390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44507" y="1295769"/>
            <a:ext cx="5649813" cy="6395505"/>
          </a:xfrm>
        </p:spPr>
        <p:txBody>
          <a:bodyPr anchor="t"/>
          <a:lstStyle>
            <a:lvl1pPr marL="0" indent="0">
              <a:buNone/>
              <a:defRPr sz="3906"/>
            </a:lvl1pPr>
            <a:lvl2pPr marL="558013" indent="0">
              <a:buNone/>
              <a:defRPr sz="3417"/>
            </a:lvl2pPr>
            <a:lvl3pPr marL="1116025" indent="0">
              <a:buNone/>
              <a:defRPr sz="2929"/>
            </a:lvl3pPr>
            <a:lvl4pPr marL="1674038" indent="0">
              <a:buNone/>
              <a:defRPr sz="2441"/>
            </a:lvl4pPr>
            <a:lvl5pPr marL="2232050" indent="0">
              <a:buNone/>
              <a:defRPr sz="2441"/>
            </a:lvl5pPr>
            <a:lvl6pPr marL="2790063" indent="0">
              <a:buNone/>
              <a:defRPr sz="2441"/>
            </a:lvl6pPr>
            <a:lvl7pPr marL="3348076" indent="0">
              <a:buNone/>
              <a:defRPr sz="2441"/>
            </a:lvl7pPr>
            <a:lvl8pPr marL="3906088" indent="0">
              <a:buNone/>
              <a:defRPr sz="2441"/>
            </a:lvl8pPr>
            <a:lvl9pPr marL="4464101" indent="0">
              <a:buNone/>
              <a:defRPr sz="2441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2" y="2699862"/>
            <a:ext cx="3599431" cy="5001827"/>
          </a:xfrm>
        </p:spPr>
        <p:txBody>
          <a:bodyPr/>
          <a:lstStyle>
            <a:lvl1pPr marL="0" indent="0">
              <a:buNone/>
              <a:defRPr sz="1953"/>
            </a:lvl1pPr>
            <a:lvl2pPr marL="558013" indent="0">
              <a:buNone/>
              <a:defRPr sz="1709"/>
            </a:lvl2pPr>
            <a:lvl3pPr marL="1116025" indent="0">
              <a:buNone/>
              <a:defRPr sz="1465"/>
            </a:lvl3pPr>
            <a:lvl4pPr marL="1674038" indent="0">
              <a:buNone/>
              <a:defRPr sz="1221"/>
            </a:lvl4pPr>
            <a:lvl5pPr marL="2232050" indent="0">
              <a:buNone/>
              <a:defRPr sz="1221"/>
            </a:lvl5pPr>
            <a:lvl6pPr marL="2790063" indent="0">
              <a:buNone/>
              <a:defRPr sz="1221"/>
            </a:lvl6pPr>
            <a:lvl7pPr marL="3348076" indent="0">
              <a:buNone/>
              <a:defRPr sz="1221"/>
            </a:lvl7pPr>
            <a:lvl8pPr marL="3906088" indent="0">
              <a:buNone/>
              <a:defRPr sz="1221"/>
            </a:lvl8pPr>
            <a:lvl9pPr marL="4464101" indent="0">
              <a:buNone/>
              <a:defRPr sz="122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F325-3DAC-4E73-BBF0-36DF91355A1D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EF89-2B0C-48B4-9597-0C18445D0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96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259" y="479144"/>
            <a:ext cx="9625608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259" y="2395710"/>
            <a:ext cx="9625608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259" y="8341240"/>
            <a:ext cx="251102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DF325-3DAC-4E73-BBF0-36DF91355A1D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6792" y="8341240"/>
            <a:ext cx="3766542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1838" y="8341240"/>
            <a:ext cx="251102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0EF89-2B0C-48B4-9597-0C18445D0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27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1116025" rtl="0" eaLnBrk="1" latinLnBrk="0" hangingPunct="1">
        <a:lnSpc>
          <a:spcPct val="90000"/>
        </a:lnSpc>
        <a:spcBef>
          <a:spcPct val="0"/>
        </a:spcBef>
        <a:buNone/>
        <a:defRPr sz="53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9006" indent="-279006" algn="l" defTabSz="1116025" rtl="0" eaLnBrk="1" latinLnBrk="0" hangingPunct="1">
        <a:lnSpc>
          <a:spcPct val="90000"/>
        </a:lnSpc>
        <a:spcBef>
          <a:spcPts val="1221"/>
        </a:spcBef>
        <a:buFont typeface="Arial" panose="020B0604020202020204" pitchFamily="34" charset="0"/>
        <a:buChar char="•"/>
        <a:defRPr sz="3417" kern="1200">
          <a:solidFill>
            <a:schemeClr val="tx1"/>
          </a:solidFill>
          <a:latin typeface="+mn-lt"/>
          <a:ea typeface="+mn-ea"/>
          <a:cs typeface="+mn-cs"/>
        </a:defRPr>
      </a:lvl1pPr>
      <a:lvl2pPr marL="837019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2pPr>
      <a:lvl3pPr marL="1395032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441" kern="1200">
          <a:solidFill>
            <a:schemeClr val="tx1"/>
          </a:solidFill>
          <a:latin typeface="+mn-lt"/>
          <a:ea typeface="+mn-ea"/>
          <a:cs typeface="+mn-cs"/>
        </a:defRPr>
      </a:lvl3pPr>
      <a:lvl4pPr marL="1953044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4pPr>
      <a:lvl5pPr marL="2511057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5pPr>
      <a:lvl6pPr marL="3069069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6pPr>
      <a:lvl7pPr marL="3627082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7pPr>
      <a:lvl8pPr marL="4185095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8pPr>
      <a:lvl9pPr marL="4743107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1pPr>
      <a:lvl2pPr marL="558013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2pPr>
      <a:lvl3pPr marL="1116025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3pPr>
      <a:lvl4pPr marL="1674038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4pPr>
      <a:lvl5pPr marL="2232050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5pPr>
      <a:lvl6pPr marL="2790063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6pPr>
      <a:lvl7pPr marL="3348076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7pPr>
      <a:lvl8pPr marL="3906088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8pPr>
      <a:lvl9pPr marL="4464101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1160125" cy="899953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101853"/>
            <a:ext cx="11633814" cy="9401128"/>
          </a:xfrm>
          <a:prstGeom prst="rect">
            <a:avLst/>
          </a:prstGeom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908551"/>
              </p:ext>
            </p:extLst>
          </p:nvPr>
        </p:nvGraphicFramePr>
        <p:xfrm>
          <a:off x="0" y="1031398"/>
          <a:ext cx="11633812" cy="74865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9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4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6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6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94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77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6549">
                <a:tc gridSpan="6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pt-BR" sz="1800" b="1" baseline="0" dirty="0">
                          <a:solidFill>
                            <a:schemeClr val="bg1"/>
                          </a:solidFill>
                        </a:rPr>
                        <a:t> Cardápio sujeito a alterações </a:t>
                      </a:r>
                      <a:endParaRPr lang="pt-BR" sz="1800" dirty="0"/>
                    </a:p>
                  </a:txBody>
                  <a:tcPr marL="5775" marR="5775" marT="5775" marB="0" anchor="ctr">
                    <a:solidFill>
                      <a:srgbClr val="88061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5" marR="5775" marT="5775" marB="0" anchor="ctr">
                    <a:solidFill>
                      <a:srgbClr val="CD092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5" marR="5775" marT="5775" marB="0" anchor="ctr">
                    <a:solidFill>
                      <a:srgbClr val="CD092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5" marR="5775" marT="5775" marB="0" anchor="ctr">
                    <a:solidFill>
                      <a:srgbClr val="CD092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5" marR="5775" marT="5775" marB="0" anchor="ctr">
                    <a:solidFill>
                      <a:srgbClr val="CD092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5" marR="5775" marT="5775" marB="0" anchor="ctr">
                    <a:solidFill>
                      <a:srgbClr val="CD09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27019">
                <a:tc>
                  <a:txBody>
                    <a:bodyPr/>
                    <a:lstStyle/>
                    <a:p>
                      <a:pPr marL="0" marR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dirty="0"/>
                    </a:p>
                  </a:txBody>
                  <a:tcPr marL="5775" marR="5775" marT="5775" marB="0" anchor="ctr">
                    <a:solidFill>
                      <a:srgbClr val="CD09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SEGUNDA-FEIRA</a:t>
                      </a:r>
                    </a:p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13.02</a:t>
                      </a:r>
                    </a:p>
                  </a:txBody>
                  <a:tcPr marL="5775" marR="5775" marT="5775" marB="0" anchor="ctr">
                    <a:solidFill>
                      <a:srgbClr val="CD09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TERÇA-FEIRA</a:t>
                      </a:r>
                    </a:p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14.02</a:t>
                      </a:r>
                    </a:p>
                  </a:txBody>
                  <a:tcPr marL="5775" marR="5775" marT="5775" marB="0" anchor="ctr">
                    <a:solidFill>
                      <a:srgbClr val="CD09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QUARTA-FEIRA</a:t>
                      </a:r>
                    </a:p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15.02</a:t>
                      </a:r>
                    </a:p>
                  </a:txBody>
                  <a:tcPr marL="5775" marR="5775" marT="5775" marB="0" anchor="ctr">
                    <a:solidFill>
                      <a:srgbClr val="CD09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QUINTA-FEIRA</a:t>
                      </a:r>
                    </a:p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16.02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5" marR="5775" marT="5775" marB="0" anchor="ctr">
                    <a:solidFill>
                      <a:srgbClr val="CD09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SEXTA-FEIRA</a:t>
                      </a:r>
                    </a:p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17.02</a:t>
                      </a:r>
                    </a:p>
                  </a:txBody>
                  <a:tcPr marL="5775" marR="5775" marT="5775" marB="0" anchor="ctr">
                    <a:solidFill>
                      <a:srgbClr val="CD09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2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Prato Principal</a:t>
                      </a:r>
                    </a:p>
                  </a:txBody>
                  <a:tcPr marL="9153" marR="9153" marT="9153" marB="0" anchor="ctr">
                    <a:solidFill>
                      <a:srgbClr val="FF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FILÉ DE COXA ASSADO </a:t>
                      </a: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1602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PEIXE EMPANADO</a:t>
                      </a:r>
                      <a:r>
                        <a:rPr lang="pt-BR" sz="1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1602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FRANGO ASSADO </a:t>
                      </a: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1602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CARNE ENSOPADA</a:t>
                      </a:r>
                      <a:r>
                        <a:rPr lang="pt-BR" sz="1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C/ LEGUMES </a:t>
                      </a:r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defTabSz="111602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1602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FRANGO GRELHADO </a:t>
                      </a: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2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Prato</a:t>
                      </a:r>
                      <a:r>
                        <a:rPr lang="pt-BR" sz="14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principal 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53" marR="9153" marT="9153" marB="0" anchor="ctr">
                    <a:solidFill>
                      <a:srgbClr val="FF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SALSICHA AO SUGO </a:t>
                      </a: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PANQUECA DE CARNE </a:t>
                      </a: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1602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ALMONDEGAS AO SUGO </a:t>
                      </a:r>
                    </a:p>
                    <a:p>
                      <a:pPr algn="ctr" fontAlgn="ctr"/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KIBE DE ASSADEIRA </a:t>
                      </a: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LINGUIÇA CALABRESA </a:t>
                      </a:r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354">
                <a:tc>
                  <a:txBody>
                    <a:bodyPr/>
                    <a:lstStyle/>
                    <a:p>
                      <a:pPr marL="0" marR="0" indent="0" algn="ctr" defTabSz="111602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Guarnição</a:t>
                      </a:r>
                    </a:p>
                    <a:p>
                      <a:pPr algn="ctr" fontAlgn="ctr"/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53" marR="9153" marT="9153" marB="0" anchor="ctr">
                    <a:solidFill>
                      <a:srgbClr val="FF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BATATA AO</a:t>
                      </a:r>
                      <a:r>
                        <a:rPr lang="pt-BR" sz="1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ALHO </a:t>
                      </a:r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1602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PIRÃO</a:t>
                      </a:r>
                      <a:r>
                        <a:rPr lang="pt-BR" sz="1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DE PEIXE</a:t>
                      </a:r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1602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MACARRÃO AO ALHO </a:t>
                      </a: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1602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ARROZ À GREGA </a:t>
                      </a:r>
                      <a:endParaRPr lang="pt-BR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LEGUMES SAUTÊ</a:t>
                      </a: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757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Prato opcional</a:t>
                      </a:r>
                    </a:p>
                  </a:txBody>
                  <a:tcPr marL="9153" marR="9153" marT="9153" marB="0" anchor="ctr">
                    <a:solidFill>
                      <a:srgbClr val="FF4B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1602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111602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OVO/OMELETE</a:t>
                      </a:r>
                    </a:p>
                    <a:p>
                      <a:pPr algn="ctr" fontAlgn="ctr"/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1602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111602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OVO/OMELETE</a:t>
                      </a:r>
                    </a:p>
                    <a:p>
                      <a:pPr algn="ctr" fontAlgn="ctr"/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1602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defTabSz="111602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OVO/OMELETE</a:t>
                      </a:r>
                    </a:p>
                    <a:p>
                      <a:pPr algn="ctr" fontAlgn="ctr"/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1602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defTabSz="111602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OVO/OMELETE</a:t>
                      </a:r>
                    </a:p>
                    <a:p>
                      <a:pPr algn="ctr" fontAlgn="ctr"/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1602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defTabSz="111602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OVO/OMELETE</a:t>
                      </a:r>
                    </a:p>
                    <a:p>
                      <a:pPr algn="ctr" fontAlgn="ctr"/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20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Sopa</a:t>
                      </a:r>
                    </a:p>
                  </a:txBody>
                  <a:tcPr marL="9153" marR="9153" marT="9153" marB="0" anchor="ctr">
                    <a:solidFill>
                      <a:srgbClr val="FF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ABOBORA </a:t>
                      </a: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1602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CREME DE ARROZ INTEGRAL C/ CALABRESA </a:t>
                      </a:r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BATATA C/ ERVILHA PARTIDA </a:t>
                      </a: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FEIJÃO C/ MACARRÃO</a:t>
                      </a: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FUBÁ</a:t>
                      </a: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7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Salada (folhas)</a:t>
                      </a:r>
                    </a:p>
                  </a:txBody>
                  <a:tcPr marL="9153" marR="9153" marT="9153" marB="0" anchor="ctr">
                    <a:solidFill>
                      <a:srgbClr val="FF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MIX</a:t>
                      </a:r>
                      <a:r>
                        <a:rPr lang="pt-BR" sz="1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DE FOLHAS </a:t>
                      </a:r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ALFACE </a:t>
                      </a: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ALFACE </a:t>
                      </a: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ALFACE </a:t>
                      </a: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ESCAROLA </a:t>
                      </a: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7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Salada 2</a:t>
                      </a:r>
                    </a:p>
                  </a:txBody>
                  <a:tcPr marL="9153" marR="9153" marT="9153" marB="0" anchor="ctr">
                    <a:solidFill>
                      <a:srgbClr val="FF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CENOURA RALADA </a:t>
                      </a: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BETERRABA RALADA </a:t>
                      </a: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TOMATE </a:t>
                      </a: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CENOURA RALADA </a:t>
                      </a: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COUVE </a:t>
                      </a: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7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Salada 3</a:t>
                      </a:r>
                    </a:p>
                  </a:txBody>
                  <a:tcPr marL="9153" marR="9153" marT="9153" marB="0" anchor="ctr">
                    <a:solidFill>
                      <a:srgbClr val="FF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TOMATE </a:t>
                      </a: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CHUCHU</a:t>
                      </a: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BERINJELA </a:t>
                      </a: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COUVE </a:t>
                      </a: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VINAGRETE  </a:t>
                      </a: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054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Sobremesa 1</a:t>
                      </a:r>
                    </a:p>
                  </a:txBody>
                  <a:tcPr marL="9153" marR="9153" marT="9153" marB="0" anchor="ctr">
                    <a:solidFill>
                      <a:srgbClr val="FF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MELANCIA </a:t>
                      </a: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FLAN</a:t>
                      </a:r>
                      <a:r>
                        <a:rPr lang="pt-BR" sz="1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DE BAUNILHA </a:t>
                      </a:r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MELÃO </a:t>
                      </a: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1602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ESPUMONE</a:t>
                      </a:r>
                      <a:r>
                        <a:rPr lang="pt-BR" sz="1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DE UVA </a:t>
                      </a:r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BANANA</a:t>
                      </a: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312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Sobremesa</a:t>
                      </a:r>
                      <a:r>
                        <a:rPr lang="pt-BR" sz="14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2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53" marR="9153" marT="9153" marB="0" anchor="ctr">
                    <a:solidFill>
                      <a:srgbClr val="FF4B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1602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111602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GELATINA</a:t>
                      </a:r>
                    </a:p>
                    <a:p>
                      <a:pPr algn="ctr" fontAlgn="ctr"/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1602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111602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GELATINA</a:t>
                      </a:r>
                    </a:p>
                    <a:p>
                      <a:pPr algn="ctr" fontAlgn="ctr"/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1602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defTabSz="111602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GELATINA</a:t>
                      </a:r>
                    </a:p>
                    <a:p>
                      <a:pPr algn="ctr" fontAlgn="ctr"/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1602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defTabSz="111602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GELATINA</a:t>
                      </a:r>
                    </a:p>
                    <a:p>
                      <a:pPr algn="ctr" fontAlgn="ctr"/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1602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111602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GELATINA</a:t>
                      </a:r>
                    </a:p>
                    <a:p>
                      <a:pPr marL="0" marR="0" indent="0" algn="ctr" defTabSz="111602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14426">
                <a:tc>
                  <a:txBody>
                    <a:bodyPr/>
                    <a:lstStyle/>
                    <a:p>
                      <a:pPr algn="ctr" fontAlgn="ctr"/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53" marR="9153" marT="9153" marB="0" anchor="ctr">
                    <a:solidFill>
                      <a:srgbClr val="FF4B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1602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RISOTO DE CALABRESA C/ MOLHO DE TOMATE  </a:t>
                      </a: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1602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 - EGG NO PÃO FRANCÊS C/ POLENTA</a:t>
                      </a:r>
                      <a:r>
                        <a:rPr lang="pt-BR" sz="1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FRITA </a:t>
                      </a:r>
                    </a:p>
                  </a:txBody>
                  <a:tcPr marL="9153" marR="9153" marT="9153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0515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9A6862187C6E14AB7E632E8C607B4B4" ma:contentTypeVersion="1" ma:contentTypeDescription="Crie um novo documento." ma:contentTypeScope="" ma:versionID="50ace41d384ed71251bc2ab3c650fac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59456add0acf102cff0a259b68f92b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F1B0AD-B48F-49F8-847A-C2AB7A2DC842}">
  <ds:schemaRefs>
    <ds:schemaRef ds:uri="http://schemas.microsoft.com/office/infopath/2007/PartnerControls"/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119AE8C-D077-4192-8990-35884F6F82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9492FDC-FDFD-4532-A2F1-FA18913824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6353</TotalTime>
  <Words>164</Words>
  <Application>Microsoft Office PowerPoint</Application>
  <PresentationFormat>Personalizar</PresentationFormat>
  <Paragraphs>84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Priscila Vieira Allegretti</dc:creator>
  <cp:lastModifiedBy>RH CJ</cp:lastModifiedBy>
  <cp:revision>371</cp:revision>
  <cp:lastPrinted>2023-02-13T14:39:21Z</cp:lastPrinted>
  <dcterms:created xsi:type="dcterms:W3CDTF">2017-04-19T14:55:36Z</dcterms:created>
  <dcterms:modified xsi:type="dcterms:W3CDTF">2023-02-13T14:41:40Z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0x01010049A6862187C6E14AB7E632E8C607B4B4</vt:lpwstr>
  </property>
</Properties>
</file>