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88" r:id="rId1"/>
  </p:sldMasterIdLst>
  <p:handoutMasterIdLst>
    <p:handoutMasterId r:id="rId8"/>
  </p:handoutMasterIdLst>
  <p:sldIdLst>
    <p:sldId id="257" r:id="rId2"/>
    <p:sldId id="260" r:id="rId3"/>
    <p:sldId id="259" r:id="rId4"/>
    <p:sldId id="258" r:id="rId5"/>
    <p:sldId id="263" r:id="rId6"/>
    <p:sldId id="264" r:id="rId7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105" d="100"/>
          <a:sy n="105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2D0BE-671B-429D-99B1-76DED956857D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A298-D7BC-40B9-8819-F849E3B261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727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32CB20C-26C5-4CC0-94A6-6FE81235FCAE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BACA4A-DFD1-4EA1-86D4-532EB9970D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9" r:id="rId1"/>
    <p:sldLayoutId id="2147484990" r:id="rId2"/>
    <p:sldLayoutId id="2147484991" r:id="rId3"/>
    <p:sldLayoutId id="2147484992" r:id="rId4"/>
    <p:sldLayoutId id="2147484993" r:id="rId5"/>
    <p:sldLayoutId id="2147484994" r:id="rId6"/>
    <p:sldLayoutId id="2147484995" r:id="rId7"/>
    <p:sldLayoutId id="2147484996" r:id="rId8"/>
    <p:sldLayoutId id="2147484997" r:id="rId9"/>
    <p:sldLayoutId id="2147484998" r:id="rId10"/>
    <p:sldLayoutId id="214748499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Goal: Lane detection on bird-view video in 15 fps speed.</a:t>
            </a:r>
            <a:endParaRPr lang="zh-TW" altLang="en-US" dirty="0"/>
          </a:p>
        </p:txBody>
      </p:sp>
      <p:pic>
        <p:nvPicPr>
          <p:cNvPr id="1026" name="Picture 2" descr="E:\canon20151027_CPEV(birdView).mp4_20160523_205739.1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4786462" cy="3190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Extract 60*60 pixel patches from video frames using grid lines.</a:t>
            </a:r>
          </a:p>
        </p:txBody>
      </p:sp>
      <p:pic>
        <p:nvPicPr>
          <p:cNvPr id="4098" name="Picture 2" descr="E:\ITRIs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4752528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Class 1: Background</a:t>
            </a:r>
          </a:p>
          <a:p>
            <a:r>
              <a:rPr lang="en-US" altLang="zh-TW" dirty="0" smtClean="0"/>
              <a:t>Class 2: Central lanes</a:t>
            </a:r>
          </a:p>
          <a:p>
            <a:r>
              <a:rPr lang="en-US" altLang="zh-TW" dirty="0" smtClean="0"/>
              <a:t>Class 3: Left-shifted lanes</a:t>
            </a:r>
          </a:p>
          <a:p>
            <a:r>
              <a:rPr lang="en-US" altLang="zh-TW" dirty="0" smtClean="0"/>
              <a:t>Class 4: Right-shifted lanes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4642594" cy="311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 Model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Three-layer CNN is implemented to the experiment.</a:t>
            </a:r>
            <a:endParaRPr lang="zh-TW" altLang="en-US" dirty="0"/>
          </a:p>
        </p:txBody>
      </p:sp>
      <p:pic>
        <p:nvPicPr>
          <p:cNvPr id="1026" name="Picture 2" descr="E:\CNNpa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5688632" cy="2872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Frame in easy case :</a:t>
            </a:r>
          </a:p>
          <a:p>
            <a:pPr>
              <a:buNone/>
            </a:pPr>
            <a:r>
              <a:rPr lang="en-US" altLang="zh-TW" sz="1600" dirty="0" smtClean="0"/>
              <a:t>     Blue region: Background</a:t>
            </a:r>
          </a:p>
          <a:p>
            <a:pPr>
              <a:buNone/>
            </a:pPr>
            <a:r>
              <a:rPr lang="en-US" altLang="zh-TW" sz="1600" dirty="0" smtClean="0"/>
              <a:t>     Red region : Central lanes</a:t>
            </a:r>
          </a:p>
          <a:p>
            <a:pPr>
              <a:buNone/>
            </a:pPr>
            <a:r>
              <a:rPr lang="en-US" altLang="zh-TW" sz="1600" dirty="0" smtClean="0"/>
              <a:t>     Yellow region : Left-shifted lanes</a:t>
            </a:r>
          </a:p>
          <a:p>
            <a:pPr>
              <a:buNone/>
            </a:pPr>
            <a:r>
              <a:rPr lang="en-US" altLang="zh-TW" sz="1600" dirty="0" smtClean="0"/>
              <a:t>     Pink region : Right-shifted lanes</a:t>
            </a:r>
            <a:endParaRPr lang="zh-TW" altLang="en-US" sz="1600" dirty="0"/>
          </a:p>
        </p:txBody>
      </p:sp>
      <p:pic>
        <p:nvPicPr>
          <p:cNvPr id="22530" name="Picture 2" descr="K:\(20160604)detection frame img\(20160604)detection frame img\result image\1_Problem1-1_Se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3672408" cy="2448272"/>
          </a:xfrm>
          <a:prstGeom prst="rect">
            <a:avLst/>
          </a:prstGeom>
          <a:noFill/>
        </p:spPr>
      </p:pic>
      <p:pic>
        <p:nvPicPr>
          <p:cNvPr id="22531" name="Picture 3" descr="K:\(20160604)detection frame img\(20160604)detection frame img\result image\3_Problem1-1_Se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933056"/>
            <a:ext cx="3672408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Frame in </a:t>
            </a:r>
            <a:r>
              <a:rPr lang="en-US" altLang="zh-TW" dirty="0" smtClean="0"/>
              <a:t>hard </a:t>
            </a:r>
            <a:r>
              <a:rPr lang="en-US" altLang="zh-TW" dirty="0" smtClean="0"/>
              <a:t>case :</a:t>
            </a:r>
          </a:p>
          <a:p>
            <a:pPr>
              <a:buNone/>
            </a:pPr>
            <a:r>
              <a:rPr lang="en-US" altLang="zh-TW" sz="1600" dirty="0" smtClean="0"/>
              <a:t>     Blue region: Background</a:t>
            </a:r>
          </a:p>
          <a:p>
            <a:pPr>
              <a:buNone/>
            </a:pPr>
            <a:r>
              <a:rPr lang="en-US" altLang="zh-TW" sz="1600" dirty="0" smtClean="0"/>
              <a:t>     Red region : Central lanes</a:t>
            </a:r>
          </a:p>
          <a:p>
            <a:pPr>
              <a:buNone/>
            </a:pPr>
            <a:r>
              <a:rPr lang="en-US" altLang="zh-TW" sz="1600" dirty="0" smtClean="0"/>
              <a:t>     Yellow region : Left-shifted lanes</a:t>
            </a:r>
          </a:p>
          <a:p>
            <a:pPr>
              <a:buNone/>
            </a:pPr>
            <a:r>
              <a:rPr lang="en-US" altLang="zh-TW" sz="1600" dirty="0" smtClean="0"/>
              <a:t>     Pink region : Right-shifted lanes</a:t>
            </a:r>
            <a:endParaRPr lang="zh-TW" altLang="en-US" sz="1600" dirty="0" smtClean="0"/>
          </a:p>
          <a:p>
            <a:endParaRPr lang="zh-TW" altLang="en-US" dirty="0"/>
          </a:p>
        </p:txBody>
      </p:sp>
      <p:pic>
        <p:nvPicPr>
          <p:cNvPr id="23554" name="Picture 2" descr="K:\(20160604)detection frame img\(20160604)detection frame img\result image\5_Problem1-1_Se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933056"/>
            <a:ext cx="3672408" cy="2448272"/>
          </a:xfrm>
          <a:prstGeom prst="rect">
            <a:avLst/>
          </a:prstGeom>
          <a:noFill/>
        </p:spPr>
      </p:pic>
      <p:pic>
        <p:nvPicPr>
          <p:cNvPr id="23555" name="Picture 3" descr="K:\(20160604)detection frame img\(20160604)detection frame img\result image\20_Problem1-1_Set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933056"/>
            <a:ext cx="3672408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2864</TotalTime>
  <Words>117</Words>
  <Application>Microsoft Office PowerPoint</Application>
  <PresentationFormat>如螢幕大小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壁窗</vt:lpstr>
      <vt:lpstr>Introduction</vt:lpstr>
      <vt:lpstr>Training data</vt:lpstr>
      <vt:lpstr>Training Data</vt:lpstr>
      <vt:lpstr>CNN Model </vt:lpstr>
      <vt:lpstr>Experiment result</vt:lpstr>
      <vt:lpstr>Experiment 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Convolutional Neural Nrtwork(CNN)</dc:title>
  <dc:creator>Administrator</dc:creator>
  <cp:lastModifiedBy>ERIC</cp:lastModifiedBy>
  <cp:revision>186</cp:revision>
  <dcterms:created xsi:type="dcterms:W3CDTF">2014-09-04T11:52:32Z</dcterms:created>
  <dcterms:modified xsi:type="dcterms:W3CDTF">2020-08-18T07:39:29Z</dcterms:modified>
</cp:coreProperties>
</file>