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420" r:id="rId2"/>
  </p:sldIdLst>
  <p:sldSz cx="7407275" cy="9783763"/>
  <p:notesSz cx="6858000" cy="9144000"/>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2" userDrawn="1">
          <p15:clr>
            <a:srgbClr val="A4A3A4"/>
          </p15:clr>
        </p15:guide>
        <p15:guide id="2" orient="horz" pos="5341" userDrawn="1">
          <p15:clr>
            <a:srgbClr val="A4A3A4"/>
          </p15:clr>
        </p15:guide>
        <p15:guide id="3" orient="horz" pos="1368" userDrawn="1">
          <p15:clr>
            <a:srgbClr val="A4A3A4"/>
          </p15:clr>
        </p15:guide>
        <p15:guide id="4" orient="horz" pos="1780" userDrawn="1">
          <p15:clr>
            <a:srgbClr val="A4A3A4"/>
          </p15:clr>
        </p15:guide>
        <p15:guide id="5" pos="2333" userDrawn="1">
          <p15:clr>
            <a:srgbClr val="A4A3A4"/>
          </p15:clr>
        </p15:guide>
        <p15:guide id="6" pos="4463" userDrawn="1">
          <p15:clr>
            <a:srgbClr val="A4A3A4"/>
          </p15:clr>
        </p15:guide>
        <p15:guide id="7" pos="203" userDrawn="1">
          <p15:clr>
            <a:srgbClr val="A4A3A4"/>
          </p15:clr>
        </p15:guide>
        <p15:guide id="8" pos="275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9FC3"/>
    <a:srgbClr val="7FA7B2"/>
    <a:srgbClr val="0098C5"/>
    <a:srgbClr val="6A8B94"/>
    <a:srgbClr val="9FD0DE"/>
    <a:srgbClr val="91BDCA"/>
    <a:srgbClr val="004053"/>
    <a:srgbClr val="D8E1E6"/>
    <a:srgbClr val="46575E"/>
    <a:srgbClr val="FF8E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47" autoAdjust="0"/>
    <p:restoredTop sz="94434" autoAdjust="0"/>
  </p:normalViewPr>
  <p:slideViewPr>
    <p:cSldViewPr snapToGrid="0">
      <p:cViewPr varScale="1">
        <p:scale>
          <a:sx n="52" d="100"/>
          <a:sy n="52" d="100"/>
        </p:scale>
        <p:origin x="2358" y="102"/>
      </p:cViewPr>
      <p:guideLst>
        <p:guide orient="horz" pos="3082"/>
        <p:guide orient="horz" pos="5341"/>
        <p:guide orient="horz" pos="1368"/>
        <p:guide orient="horz" pos="1780"/>
        <p:guide pos="2333"/>
        <p:guide pos="4463"/>
        <p:guide pos="203"/>
        <p:guide pos="2755"/>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7512"/>
    </p:cViewPr>
  </p:sorterViewPr>
  <p:notesViewPr>
    <p:cSldViewPr snapToGrid="0">
      <p:cViewPr varScale="1">
        <p:scale>
          <a:sx n="103" d="100"/>
          <a:sy n="103" d="100"/>
        </p:scale>
        <p:origin x="-43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11/20/2018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95450" y="381000"/>
            <a:ext cx="1946275"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000000"/>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000000"/>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000000"/>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832759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3192" y="1055380"/>
            <a:ext cx="6760899" cy="2097168"/>
          </a:xfrm>
          <a:prstGeom prst="rect">
            <a:avLst/>
          </a:prstGeom>
        </p:spPr>
        <p:txBody>
          <a:bodyPr/>
          <a:lstStyle>
            <a:lvl1pPr>
              <a:lnSpc>
                <a:spcPct val="80000"/>
              </a:lnSpc>
              <a:defRPr sz="9859"/>
            </a:lvl1pPr>
          </a:lstStyle>
          <a:p>
            <a:r>
              <a:rPr lang="en-US" smtClean="0"/>
              <a:t>Click to edit Master title style</a:t>
            </a:r>
            <a:endParaRPr dirty="0"/>
          </a:p>
        </p:txBody>
      </p:sp>
      <p:sp>
        <p:nvSpPr>
          <p:cNvPr id="3" name="Subtitle 2"/>
          <p:cNvSpPr>
            <a:spLocks noGrp="1"/>
          </p:cNvSpPr>
          <p:nvPr>
            <p:ph type="subTitle" idx="1"/>
          </p:nvPr>
        </p:nvSpPr>
        <p:spPr>
          <a:xfrm>
            <a:off x="323158" y="3261255"/>
            <a:ext cx="6761779" cy="1304502"/>
          </a:xfrm>
          <a:prstGeom prst="rect">
            <a:avLst/>
          </a:prstGeom>
        </p:spPr>
        <p:txBody>
          <a:bodyPr>
            <a:noAutofit/>
          </a:bodyPr>
          <a:lstStyle>
            <a:lvl1pPr marL="0" indent="0" algn="l">
              <a:spcBef>
                <a:spcPts val="0"/>
              </a:spcBef>
              <a:buNone/>
              <a:defRPr sz="4931" b="1">
                <a:solidFill>
                  <a:schemeClr val="tx1"/>
                </a:solidFill>
              </a:defRPr>
            </a:lvl1pPr>
            <a:lvl2pPr marL="939107" indent="0" algn="ctr">
              <a:buNone/>
              <a:defRPr>
                <a:solidFill>
                  <a:schemeClr val="tx1">
                    <a:tint val="75000"/>
                  </a:schemeClr>
                </a:solidFill>
              </a:defRPr>
            </a:lvl2pPr>
            <a:lvl3pPr marL="1878212" indent="0" algn="ctr">
              <a:buNone/>
              <a:defRPr>
                <a:solidFill>
                  <a:schemeClr val="tx1">
                    <a:tint val="75000"/>
                  </a:schemeClr>
                </a:solidFill>
              </a:defRPr>
            </a:lvl3pPr>
            <a:lvl4pPr marL="2817319" indent="0" algn="ctr">
              <a:buNone/>
              <a:defRPr>
                <a:solidFill>
                  <a:schemeClr val="tx1">
                    <a:tint val="75000"/>
                  </a:schemeClr>
                </a:solidFill>
              </a:defRPr>
            </a:lvl4pPr>
            <a:lvl5pPr marL="3756425" indent="0" algn="ctr">
              <a:buNone/>
              <a:defRPr>
                <a:solidFill>
                  <a:schemeClr val="tx1">
                    <a:tint val="75000"/>
                  </a:schemeClr>
                </a:solidFill>
              </a:defRPr>
            </a:lvl5pPr>
            <a:lvl6pPr marL="4695532" indent="0" algn="ctr">
              <a:buNone/>
              <a:defRPr>
                <a:solidFill>
                  <a:schemeClr val="tx1">
                    <a:tint val="75000"/>
                  </a:schemeClr>
                </a:solidFill>
              </a:defRPr>
            </a:lvl6pPr>
            <a:lvl7pPr marL="5634637" indent="0" algn="ctr">
              <a:buNone/>
              <a:defRPr>
                <a:solidFill>
                  <a:schemeClr val="tx1">
                    <a:tint val="75000"/>
                  </a:schemeClr>
                </a:solidFill>
              </a:defRPr>
            </a:lvl7pPr>
            <a:lvl8pPr marL="6573744" indent="0" algn="ctr">
              <a:buNone/>
              <a:defRPr>
                <a:solidFill>
                  <a:schemeClr val="tx1">
                    <a:tint val="75000"/>
                  </a:schemeClr>
                </a:solidFill>
              </a:defRPr>
            </a:lvl8pPr>
            <a:lvl9pPr marL="7512849"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323192" y="4892527"/>
            <a:ext cx="6760899" cy="3586736"/>
          </a:xfrm>
          <a:prstGeom prst="rect">
            <a:avLst/>
          </a:prstGeom>
        </p:spPr>
        <p:txBody>
          <a:bodyPr>
            <a:noAutofit/>
          </a:bodyPr>
          <a:lstStyle>
            <a:lvl1pPr marL="3262" indent="0">
              <a:spcBef>
                <a:spcPts val="0"/>
              </a:spcBef>
              <a:buFontTx/>
              <a:buNone/>
              <a:defRPr sz="4931" baseline="0"/>
            </a:lvl1pPr>
            <a:lvl2pPr marL="3262" indent="0">
              <a:buFontTx/>
              <a:buNone/>
              <a:defRPr sz="4931"/>
            </a:lvl2pPr>
            <a:lvl3pPr marL="3262" indent="0">
              <a:buFontTx/>
              <a:buNone/>
              <a:defRPr sz="4931"/>
            </a:lvl3pPr>
            <a:lvl4pPr marL="3262" indent="0">
              <a:buFontTx/>
              <a:buNone/>
              <a:defRPr sz="4931"/>
            </a:lvl4pPr>
            <a:lvl5pPr marL="3262" indent="0">
              <a:buFontTx/>
              <a:buNone/>
              <a:defRPr sz="4931"/>
            </a:lvl5pPr>
            <a:lvl6pPr marL="3262" indent="0">
              <a:buFontTx/>
              <a:buNone/>
              <a:defRPr sz="4931"/>
            </a:lvl6pPr>
            <a:lvl7pPr marL="3262" indent="0">
              <a:buFontTx/>
              <a:buNone/>
              <a:defRPr sz="4931"/>
            </a:lvl7pPr>
            <a:lvl8pPr marL="3262" indent="0">
              <a:buFontTx/>
              <a:buNone/>
              <a:defRPr sz="4931"/>
            </a:lvl8pPr>
            <a:lvl9pPr marL="3262" indent="0">
              <a:buFontTx/>
              <a:buNone/>
              <a:defRPr sz="4931"/>
            </a:lvl9pPr>
          </a:lstStyle>
          <a:p>
            <a:pPr lvl="0"/>
            <a:r>
              <a:rPr dirty="0"/>
              <a:t>Click to add presenter’s name, title, division/business unit/organization and date</a:t>
            </a:r>
          </a:p>
        </p:txBody>
      </p:sp>
      <p:sp>
        <p:nvSpPr>
          <p:cNvPr id="6" name="Date Placeholder 5"/>
          <p:cNvSpPr>
            <a:spLocks noGrp="1"/>
          </p:cNvSpPr>
          <p:nvPr>
            <p:ph type="dt" sz="half" idx="14"/>
          </p:nvPr>
        </p:nvSpPr>
        <p:spPr>
          <a:xfrm>
            <a:off x="2541529" y="9353278"/>
            <a:ext cx="745295" cy="260900"/>
          </a:xfrm>
          <a:prstGeom prst="rect">
            <a:avLst/>
          </a:prstGeom>
        </p:spPr>
        <p:txBody>
          <a:bodyPr/>
          <a:lstStyle>
            <a:lvl1pPr>
              <a:defRPr>
                <a:solidFill>
                  <a:srgbClr val="5F5F5F"/>
                </a:solidFill>
              </a:defRPr>
            </a:lvl1pPr>
          </a:lstStyle>
          <a:p>
            <a:fld id="{DB0592DB-01ED-A44A-830D-2A57CD1AF06B}" type="datetime1">
              <a:rPr lang="en-US" smtClean="0"/>
              <a:pPr/>
              <a:t>11/20/2018</a:t>
            </a:fld>
            <a:endParaRPr lang="en-US" dirty="0"/>
          </a:p>
        </p:txBody>
      </p:sp>
      <p:sp>
        <p:nvSpPr>
          <p:cNvPr id="8" name="Footer Placeholder 7"/>
          <p:cNvSpPr>
            <a:spLocks noGrp="1"/>
          </p:cNvSpPr>
          <p:nvPr>
            <p:ph type="ftr" sz="quarter" idx="15"/>
          </p:nvPr>
        </p:nvSpPr>
        <p:spPr>
          <a:xfrm>
            <a:off x="5239328" y="9353278"/>
            <a:ext cx="1667071" cy="260900"/>
          </a:xfrm>
          <a:prstGeom prst="rect">
            <a:avLst/>
          </a:prstGeom>
        </p:spPr>
        <p:txBody>
          <a:bodyPr/>
          <a:lstStyle>
            <a:lvl1pPr>
              <a:defRPr>
                <a:solidFill>
                  <a:srgbClr val="5F5F5F"/>
                </a:solidFill>
              </a:defRPr>
            </a:lvl1pPr>
          </a:lstStyle>
          <a:p>
            <a:r>
              <a:rPr lang="en-US" dirty="0" smtClean="0"/>
              <a:t>Confidential – Oracle </a:t>
            </a:r>
            <a:r>
              <a:rPr lang="en-US" dirty="0" err="1" smtClean="0"/>
              <a:t>Internall</a:t>
            </a:r>
            <a:endParaRPr lang="en-US" dirty="0"/>
          </a:p>
        </p:txBody>
      </p:sp>
      <p:sp>
        <p:nvSpPr>
          <p:cNvPr id="16" name="TextBox 15"/>
          <p:cNvSpPr txBox="1"/>
          <p:nvPr userDrawn="1"/>
        </p:nvSpPr>
        <p:spPr>
          <a:xfrm>
            <a:off x="3267460" y="9353278"/>
            <a:ext cx="1944916" cy="260900"/>
          </a:xfrm>
          <a:prstGeom prst="rect">
            <a:avLst/>
          </a:prstGeom>
          <a:noFill/>
        </p:spPr>
        <p:txBody>
          <a:bodyPr vert="horz" wrap="none" lIns="0" tIns="0" rIns="0" bIns="0" rtlCol="0" anchor="ctr" anchorCtr="0">
            <a:noAutofit/>
          </a:bodyPr>
          <a:lstStyle/>
          <a:p>
            <a:pPr algn="r"/>
            <a:r>
              <a:rPr sz="1747" dirty="0">
                <a:solidFill>
                  <a:srgbClr val="5F5F5F"/>
                </a:solidFill>
              </a:rPr>
              <a:t>Copyright © </a:t>
            </a:r>
            <a:r>
              <a:rPr lang="en-US" sz="1747" dirty="0" smtClean="0">
                <a:solidFill>
                  <a:srgbClr val="5F5F5F"/>
                </a:solidFill>
              </a:rPr>
              <a:t>2017,</a:t>
            </a:r>
            <a:r>
              <a:rPr sz="1747" dirty="0" smtClean="0">
                <a:solidFill>
                  <a:srgbClr val="5F5F5F"/>
                </a:solidFill>
              </a:rPr>
              <a:t> </a:t>
            </a:r>
            <a:r>
              <a:rPr sz="1747" dirty="0">
                <a:solidFill>
                  <a:srgbClr val="5F5F5F"/>
                </a:solidFill>
              </a:rPr>
              <a:t>Oracle and/or its affiliates. All rights reserved.  </a:t>
            </a:r>
            <a:r>
              <a:rPr sz="1747" dirty="0" smtClean="0">
                <a:solidFill>
                  <a:srgbClr val="5F5F5F"/>
                </a:solidFill>
              </a:rPr>
              <a:t>|</a:t>
            </a:r>
            <a:endParaRPr sz="1747" dirty="0">
              <a:solidFill>
                <a:srgbClr val="5F5F5F"/>
              </a:solidFill>
            </a:endParaRPr>
          </a:p>
        </p:txBody>
      </p:sp>
      <p:pic>
        <p:nvPicPr>
          <p:cNvPr id="9" name="Picture 8"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2301" y="8935837"/>
            <a:ext cx="987613" cy="847926"/>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userDrawn="1"/>
        </p:nvSpPr>
        <p:spPr bwMode="hidden">
          <a:xfrm>
            <a:off x="0" y="1"/>
            <a:ext cx="7407275" cy="9783763"/>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3697" dirty="0"/>
          </a:p>
        </p:txBody>
      </p:sp>
      <p:grpSp>
        <p:nvGrpSpPr>
          <p:cNvPr id="7" name="Group 6"/>
          <p:cNvGrpSpPr/>
          <p:nvPr/>
        </p:nvGrpSpPr>
        <p:grpSpPr bwMode="gray">
          <a:xfrm>
            <a:off x="-173" y="1"/>
            <a:ext cx="7407624" cy="9783763"/>
            <a:chOff x="-287" y="0"/>
            <a:chExt cx="12189399" cy="6858000"/>
          </a:xfrm>
          <a:solidFill>
            <a:srgbClr val="D8E1E6"/>
          </a:solidFill>
        </p:grpSpPr>
        <p:sp>
          <p:nvSpPr>
            <p:cNvPr id="9" name="Rectangle 8"/>
            <p:cNvSpPr/>
            <p:nvPr/>
          </p:nvSpPr>
          <p:spPr bwMode="gray">
            <a:xfrm>
              <a:off x="-287" y="0"/>
              <a:ext cx="193962"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3697" dirty="0"/>
            </a:p>
          </p:txBody>
        </p:sp>
        <p:sp>
          <p:nvSpPr>
            <p:cNvPr id="10" name="Rectangle 9"/>
            <p:cNvSpPr/>
            <p:nvPr/>
          </p:nvSpPr>
          <p:spPr bwMode="gray">
            <a:xfrm>
              <a:off x="11995151" y="5854"/>
              <a:ext cx="193960"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3697" dirty="0"/>
            </a:p>
          </p:txBody>
        </p:sp>
        <p:sp>
          <p:nvSpPr>
            <p:cNvPr id="11" name="Rectangle 10"/>
            <p:cNvSpPr/>
            <p:nvPr/>
          </p:nvSpPr>
          <p:spPr bwMode="gray">
            <a:xfrm>
              <a:off x="-286"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3697" dirty="0"/>
            </a:p>
          </p:txBody>
        </p:sp>
        <p:sp>
          <p:nvSpPr>
            <p:cNvPr id="12" name="Rectangle 11"/>
            <p:cNvSpPr/>
            <p:nvPr/>
          </p:nvSpPr>
          <p:spPr bwMode="gray">
            <a:xfrm>
              <a:off x="-286"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3697" dirty="0"/>
            </a:p>
          </p:txBody>
        </p:sp>
      </p:grpSp>
      <p:sp>
        <p:nvSpPr>
          <p:cNvPr id="2" name="Title 1"/>
          <p:cNvSpPr>
            <a:spLocks noGrp="1"/>
          </p:cNvSpPr>
          <p:nvPr>
            <p:ph type="title"/>
          </p:nvPr>
        </p:nvSpPr>
        <p:spPr>
          <a:xfrm>
            <a:off x="323192" y="3709677"/>
            <a:ext cx="6760899" cy="1956753"/>
          </a:xfrm>
          <a:prstGeom prst="rect">
            <a:avLst/>
          </a:prstGeom>
        </p:spPr>
        <p:txBody>
          <a:bodyPr anchor="b"/>
          <a:lstStyle>
            <a:lvl1pPr algn="l">
              <a:lnSpc>
                <a:spcPct val="80000"/>
              </a:lnSpc>
              <a:defRPr sz="9859"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323192" y="5761546"/>
            <a:ext cx="6760899" cy="1304502"/>
          </a:xfrm>
          <a:prstGeom prst="rect">
            <a:avLst/>
          </a:prstGeom>
        </p:spPr>
        <p:txBody>
          <a:bodyPr anchor="t">
            <a:noAutofit/>
          </a:bodyPr>
          <a:lstStyle>
            <a:lvl1pPr marL="0" indent="0">
              <a:spcBef>
                <a:spcPts val="0"/>
              </a:spcBef>
              <a:buNone/>
              <a:defRPr sz="4931" b="1">
                <a:solidFill>
                  <a:schemeClr val="tx1"/>
                </a:solidFill>
              </a:defRPr>
            </a:lvl1pPr>
            <a:lvl2pPr marL="939107" indent="0">
              <a:buNone/>
              <a:defRPr sz="3697">
                <a:solidFill>
                  <a:schemeClr val="tx1">
                    <a:tint val="75000"/>
                  </a:schemeClr>
                </a:solidFill>
              </a:defRPr>
            </a:lvl2pPr>
            <a:lvl3pPr marL="1878212" indent="0">
              <a:buNone/>
              <a:defRPr sz="3287">
                <a:solidFill>
                  <a:schemeClr val="tx1">
                    <a:tint val="75000"/>
                  </a:schemeClr>
                </a:solidFill>
              </a:defRPr>
            </a:lvl3pPr>
            <a:lvl4pPr marL="2817319" indent="0">
              <a:buNone/>
              <a:defRPr sz="2875">
                <a:solidFill>
                  <a:schemeClr val="tx1">
                    <a:tint val="75000"/>
                  </a:schemeClr>
                </a:solidFill>
              </a:defRPr>
            </a:lvl4pPr>
            <a:lvl5pPr marL="3756425" indent="0">
              <a:buNone/>
              <a:defRPr sz="2875">
                <a:solidFill>
                  <a:schemeClr val="tx1">
                    <a:tint val="75000"/>
                  </a:schemeClr>
                </a:solidFill>
              </a:defRPr>
            </a:lvl5pPr>
            <a:lvl6pPr marL="4695532" indent="0">
              <a:buNone/>
              <a:defRPr sz="2875">
                <a:solidFill>
                  <a:schemeClr val="tx1">
                    <a:tint val="75000"/>
                  </a:schemeClr>
                </a:solidFill>
              </a:defRPr>
            </a:lvl6pPr>
            <a:lvl7pPr marL="5634637" indent="0">
              <a:buNone/>
              <a:defRPr sz="2875">
                <a:solidFill>
                  <a:schemeClr val="tx1">
                    <a:tint val="75000"/>
                  </a:schemeClr>
                </a:solidFill>
              </a:defRPr>
            </a:lvl7pPr>
            <a:lvl8pPr marL="6573744" indent="0">
              <a:buNone/>
              <a:defRPr sz="2875">
                <a:solidFill>
                  <a:schemeClr val="tx1">
                    <a:tint val="75000"/>
                  </a:schemeClr>
                </a:solidFill>
              </a:defRPr>
            </a:lvl8pPr>
            <a:lvl9pPr marL="7512849" indent="0">
              <a:buNone/>
              <a:defRPr sz="287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541529" y="9353278"/>
            <a:ext cx="745295" cy="260900"/>
          </a:xfrm>
          <a:prstGeom prst="rect">
            <a:avLst/>
          </a:prstGeom>
        </p:spPr>
        <p:txBody>
          <a:bodyPr/>
          <a:lstStyle>
            <a:lvl1pPr>
              <a:defRPr>
                <a:solidFill>
                  <a:srgbClr val="5F5F5F"/>
                </a:solidFill>
              </a:defRPr>
            </a:lvl1pPr>
          </a:lstStyle>
          <a:p>
            <a:fld id="{5E93B6AA-E2AA-5745-8131-720DFC68D31C}" type="datetime1">
              <a:rPr lang="en-US" smtClean="0"/>
              <a:pPr/>
              <a:t>11/20/2018</a:t>
            </a:fld>
            <a:endParaRPr lang="en-US" dirty="0"/>
          </a:p>
        </p:txBody>
      </p:sp>
      <p:sp>
        <p:nvSpPr>
          <p:cNvPr id="5" name="Footer Placeholder 4"/>
          <p:cNvSpPr>
            <a:spLocks noGrp="1"/>
          </p:cNvSpPr>
          <p:nvPr>
            <p:ph type="ftr" sz="quarter" idx="11"/>
          </p:nvPr>
        </p:nvSpPr>
        <p:spPr>
          <a:xfrm>
            <a:off x="5239328" y="9353278"/>
            <a:ext cx="1667071" cy="260900"/>
          </a:xfrm>
          <a:prstGeom prst="rect">
            <a:avLst/>
          </a:prstGeom>
        </p:spPr>
        <p:txBody>
          <a:bodyPr/>
          <a:lstStyle>
            <a:lvl1pPr>
              <a:defRPr>
                <a:solidFill>
                  <a:srgbClr val="5F5F5F"/>
                </a:solidFill>
              </a:defRPr>
            </a:lvl1pPr>
          </a:lstStyle>
          <a:p>
            <a:r>
              <a:rPr lang="en-US" smtClean="0"/>
              <a:t>Confidential – Oracle Internal/Restricted/Highly Restricted</a:t>
            </a:r>
            <a:endParaRPr lang="en-US" dirty="0"/>
          </a:p>
        </p:txBody>
      </p:sp>
      <p:sp>
        <p:nvSpPr>
          <p:cNvPr id="6" name="Slide Number Placeholder 5"/>
          <p:cNvSpPr>
            <a:spLocks noGrp="1"/>
          </p:cNvSpPr>
          <p:nvPr>
            <p:ph type="sldNum" sz="quarter" idx="12"/>
          </p:nvPr>
        </p:nvSpPr>
        <p:spPr>
          <a:xfrm>
            <a:off x="6852549" y="9353278"/>
            <a:ext cx="231939" cy="260900"/>
          </a:xfrm>
          <a:prstGeom prst="rect">
            <a:avLst/>
          </a:prstGeom>
        </p:spPr>
        <p:txBody>
          <a:bodyPr/>
          <a:lstStyle>
            <a:lvl1pPr>
              <a:defRPr>
                <a:solidFill>
                  <a:srgbClr val="5F5F5F"/>
                </a:solidFill>
              </a:defRPr>
            </a:lvl1pPr>
          </a:lstStyle>
          <a:p>
            <a:fld id="{C51EAA63-D034-42AE-91FA-B13B9518C7BE}" type="slidenum">
              <a:rPr lang="en-US" smtClean="0"/>
              <a:pPr/>
              <a:t>‹#›</a:t>
            </a:fld>
            <a:endParaRPr lang="en-US" dirty="0"/>
          </a:p>
        </p:txBody>
      </p:sp>
      <p:sp>
        <p:nvSpPr>
          <p:cNvPr id="17" name="TextBox 16"/>
          <p:cNvSpPr txBox="1"/>
          <p:nvPr userDrawn="1"/>
        </p:nvSpPr>
        <p:spPr>
          <a:xfrm>
            <a:off x="3267460" y="9353278"/>
            <a:ext cx="1944916" cy="260900"/>
          </a:xfrm>
          <a:prstGeom prst="rect">
            <a:avLst/>
          </a:prstGeom>
          <a:noFill/>
        </p:spPr>
        <p:txBody>
          <a:bodyPr vert="horz" wrap="none" lIns="0" tIns="0" rIns="0" bIns="0" rtlCol="0" anchor="ctr" anchorCtr="0">
            <a:noAutofit/>
          </a:bodyPr>
          <a:lstStyle/>
          <a:p>
            <a:pPr algn="r"/>
            <a:r>
              <a:rPr sz="1747" dirty="0">
                <a:solidFill>
                  <a:srgbClr val="5F5F5F"/>
                </a:solidFill>
              </a:rPr>
              <a:t>Copyright © </a:t>
            </a:r>
            <a:r>
              <a:rPr lang="en-US" sz="1747" dirty="0" smtClean="0">
                <a:solidFill>
                  <a:srgbClr val="5F5F5F"/>
                </a:solidFill>
              </a:rPr>
              <a:t>2017,</a:t>
            </a:r>
            <a:r>
              <a:rPr sz="1747" dirty="0" smtClean="0">
                <a:solidFill>
                  <a:srgbClr val="5F5F5F"/>
                </a:solidFill>
              </a:rPr>
              <a:t> </a:t>
            </a:r>
            <a:r>
              <a:rPr sz="1747" dirty="0">
                <a:solidFill>
                  <a:srgbClr val="5F5F5F"/>
                </a:solidFill>
              </a:rPr>
              <a:t>Oracle and/or its affiliates. All rights reserved.  </a:t>
            </a:r>
            <a:r>
              <a:rPr sz="1747" dirty="0" smtClean="0">
                <a:solidFill>
                  <a:srgbClr val="5F5F5F"/>
                </a:solidFill>
              </a:rPr>
              <a:t>|</a:t>
            </a:r>
            <a:endParaRPr sz="1747" dirty="0">
              <a:solidFill>
                <a:srgbClr val="5F5F5F"/>
              </a:solidFill>
            </a:endParaRPr>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2301" y="8935837"/>
            <a:ext cx="987613" cy="847926"/>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323193" y="2717713"/>
            <a:ext cx="2917374" cy="2348103"/>
          </a:xfrm>
          <a:prstGeom prst="rect">
            <a:avLst/>
          </a:prstGeom>
        </p:spPr>
        <p:txBody>
          <a:bodyPr anchor="b"/>
          <a:lstStyle>
            <a:lvl1pPr algn="l">
              <a:lnSpc>
                <a:spcPct val="80000"/>
              </a:lnSpc>
              <a:defRPr sz="9859" b="0"/>
            </a:lvl1pPr>
          </a:lstStyle>
          <a:p>
            <a:r>
              <a:rPr lang="en-US" smtClean="0"/>
              <a:t>Click to edit Master title style</a:t>
            </a:r>
            <a:endParaRPr dirty="0"/>
          </a:p>
        </p:txBody>
      </p:sp>
      <p:sp>
        <p:nvSpPr>
          <p:cNvPr id="3" name="Picture Placeholder 2"/>
          <p:cNvSpPr>
            <a:spLocks noGrp="1"/>
          </p:cNvSpPr>
          <p:nvPr>
            <p:ph type="pic" idx="1"/>
          </p:nvPr>
        </p:nvSpPr>
        <p:spPr>
          <a:xfrm>
            <a:off x="3396167" y="760960"/>
            <a:ext cx="3687925" cy="7718302"/>
          </a:xfrm>
          <a:prstGeom prst="rect">
            <a:avLst/>
          </a:prstGeom>
          <a:noFill/>
        </p:spPr>
        <p:txBody>
          <a:bodyPr tIns="182880">
            <a:noAutofit/>
          </a:bodyPr>
          <a:lstStyle>
            <a:lvl1pPr marL="0" indent="0" algn="ctr">
              <a:buNone/>
              <a:defRPr sz="4931"/>
            </a:lvl1pPr>
            <a:lvl2pPr marL="939107" indent="0">
              <a:buNone/>
              <a:defRPr sz="5750"/>
            </a:lvl2pPr>
            <a:lvl3pPr marL="1878212" indent="0">
              <a:buNone/>
              <a:defRPr sz="4931"/>
            </a:lvl3pPr>
            <a:lvl4pPr marL="2817319" indent="0">
              <a:buNone/>
              <a:defRPr sz="4109"/>
            </a:lvl4pPr>
            <a:lvl5pPr marL="3756425" indent="0">
              <a:buNone/>
              <a:defRPr sz="4109"/>
            </a:lvl5pPr>
            <a:lvl6pPr marL="4695532" indent="0">
              <a:buNone/>
              <a:defRPr sz="4109"/>
            </a:lvl6pPr>
            <a:lvl7pPr marL="5634637" indent="0">
              <a:buNone/>
              <a:defRPr sz="4109"/>
            </a:lvl7pPr>
            <a:lvl8pPr marL="6573744" indent="0">
              <a:buNone/>
              <a:defRPr sz="4109"/>
            </a:lvl8pPr>
            <a:lvl9pPr marL="7512849" indent="0">
              <a:buNone/>
              <a:defRPr sz="4109"/>
            </a:lvl9pPr>
          </a:lstStyle>
          <a:p>
            <a:r>
              <a:rPr lang="en-US" smtClean="0"/>
              <a:t>Click icon to add picture</a:t>
            </a:r>
            <a:endParaRPr dirty="0"/>
          </a:p>
        </p:txBody>
      </p:sp>
      <p:sp>
        <p:nvSpPr>
          <p:cNvPr id="4" name="Text Placeholder 3"/>
          <p:cNvSpPr>
            <a:spLocks noGrp="1"/>
          </p:cNvSpPr>
          <p:nvPr>
            <p:ph type="body" sz="half" idx="2"/>
          </p:nvPr>
        </p:nvSpPr>
        <p:spPr>
          <a:xfrm>
            <a:off x="323189" y="5218008"/>
            <a:ext cx="2917373" cy="2348103"/>
          </a:xfrm>
          <a:prstGeom prst="rect">
            <a:avLst/>
          </a:prstGeom>
        </p:spPr>
        <p:txBody>
          <a:bodyPr>
            <a:noAutofit/>
          </a:bodyPr>
          <a:lstStyle>
            <a:lvl1pPr marL="0" indent="0">
              <a:spcBef>
                <a:spcPts val="0"/>
              </a:spcBef>
              <a:buNone/>
              <a:defRPr sz="4931" b="1"/>
            </a:lvl1pPr>
            <a:lvl2pPr marL="939107" indent="0">
              <a:buNone/>
              <a:defRPr sz="2465"/>
            </a:lvl2pPr>
            <a:lvl3pPr marL="1878212" indent="0">
              <a:buNone/>
              <a:defRPr sz="2053"/>
            </a:lvl3pPr>
            <a:lvl4pPr marL="2817319" indent="0">
              <a:buNone/>
              <a:defRPr sz="1849"/>
            </a:lvl4pPr>
            <a:lvl5pPr marL="3756425" indent="0">
              <a:buNone/>
              <a:defRPr sz="1849"/>
            </a:lvl5pPr>
            <a:lvl6pPr marL="4695532" indent="0">
              <a:buNone/>
              <a:defRPr sz="1849"/>
            </a:lvl6pPr>
            <a:lvl7pPr marL="5634637" indent="0">
              <a:buNone/>
              <a:defRPr sz="1849"/>
            </a:lvl7pPr>
            <a:lvl8pPr marL="6573744" indent="0">
              <a:buNone/>
              <a:defRPr sz="1849"/>
            </a:lvl8pPr>
            <a:lvl9pPr marL="7512849" indent="0">
              <a:buNone/>
              <a:defRPr sz="1849"/>
            </a:lvl9pPr>
          </a:lstStyle>
          <a:p>
            <a:pPr lvl="0"/>
            <a:r>
              <a:rPr lang="en-US" smtClean="0"/>
              <a:t>Click to edit Master text styles</a:t>
            </a:r>
          </a:p>
        </p:txBody>
      </p:sp>
      <p:sp>
        <p:nvSpPr>
          <p:cNvPr id="5" name="Date Placeholder 4"/>
          <p:cNvSpPr>
            <a:spLocks noGrp="1"/>
          </p:cNvSpPr>
          <p:nvPr>
            <p:ph type="dt" sz="half" idx="10"/>
          </p:nvPr>
        </p:nvSpPr>
        <p:spPr>
          <a:xfrm>
            <a:off x="2541529" y="9353278"/>
            <a:ext cx="745295" cy="260900"/>
          </a:xfrm>
          <a:prstGeom prst="rect">
            <a:avLst/>
          </a:prstGeom>
        </p:spPr>
        <p:txBody>
          <a:bodyPr/>
          <a:lstStyle/>
          <a:p>
            <a:fld id="{B8216978-AAC9-904E-ABF1-80828AE7CA12}" type="datetime1">
              <a:rPr lang="en-US" smtClean="0"/>
              <a:pPr/>
              <a:t>11/20/2018</a:t>
            </a:fld>
            <a:endParaRPr dirty="0"/>
          </a:p>
        </p:txBody>
      </p:sp>
      <p:sp>
        <p:nvSpPr>
          <p:cNvPr id="6" name="Footer Placeholder 5"/>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2541529" y="9353278"/>
            <a:ext cx="745295" cy="260900"/>
          </a:xfrm>
          <a:prstGeom prst="rect">
            <a:avLst/>
          </a:prstGeom>
        </p:spPr>
        <p:txBody>
          <a:bodyPr/>
          <a:lstStyle/>
          <a:p>
            <a:fld id="{84605984-D551-B648-83CC-28ABAB9E27F3}" type="datetime1">
              <a:rPr lang="en-US" smtClean="0"/>
              <a:pPr/>
              <a:t>11/20/2018</a:t>
            </a:fld>
            <a:endParaRPr dirty="0"/>
          </a:p>
        </p:txBody>
      </p:sp>
      <p:sp>
        <p:nvSpPr>
          <p:cNvPr id="6" name="Footer Placeholder 5"/>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
        <p:nvSpPr>
          <p:cNvPr id="8" name="Picture Placeholder 15"/>
          <p:cNvSpPr>
            <a:spLocks noGrp="1"/>
          </p:cNvSpPr>
          <p:nvPr>
            <p:ph type="pic" sz="quarter" idx="14" hasCustomPrompt="1"/>
          </p:nvPr>
        </p:nvSpPr>
        <p:spPr>
          <a:xfrm>
            <a:off x="1389231" y="2609005"/>
            <a:ext cx="2111623" cy="5478907"/>
          </a:xfrm>
          <a:prstGeom prst="rect">
            <a:avLst/>
          </a:prstGeom>
          <a:solidFill>
            <a:schemeClr val="bg2"/>
          </a:solidFill>
        </p:spPr>
        <p:txBody>
          <a:bodyPr tIns="91440">
            <a:noAutofit/>
          </a:bodyPr>
          <a:lstStyle>
            <a:lvl1pPr marL="0" indent="0" algn="ctr">
              <a:spcBef>
                <a:spcPts val="0"/>
              </a:spcBef>
              <a:buNone/>
              <a:defRPr sz="3697" baseline="0">
                <a:solidFill>
                  <a:schemeClr val="tx1"/>
                </a:solidFill>
              </a:defRPr>
            </a:lvl1pPr>
          </a:lstStyle>
          <a:p>
            <a:r>
              <a:rPr dirty="0"/>
              <a:t>Click icon to insert picture</a:t>
            </a:r>
          </a:p>
        </p:txBody>
      </p:sp>
      <p:sp>
        <p:nvSpPr>
          <p:cNvPr id="10" name="Text Placeholder 10"/>
          <p:cNvSpPr>
            <a:spLocks noGrp="1"/>
          </p:cNvSpPr>
          <p:nvPr>
            <p:ph type="body" sz="quarter" idx="15"/>
          </p:nvPr>
        </p:nvSpPr>
        <p:spPr>
          <a:xfrm>
            <a:off x="3667561" y="2609004"/>
            <a:ext cx="3416531" cy="5478907"/>
          </a:xfrm>
          <a:prstGeom prst="rect">
            <a:avLst/>
          </a:prstGeom>
        </p:spPr>
        <p:txBody>
          <a:bodyPr anchor="ctr" anchorCtr="0"/>
          <a:lstStyle>
            <a:lvl1pPr>
              <a:spcBef>
                <a:spcPts val="0"/>
              </a:spcBef>
              <a:spcAft>
                <a:spcPts val="1644"/>
              </a:spcAft>
              <a:buClr>
                <a:schemeClr val="bg1"/>
              </a:buClr>
              <a:defRPr b="1"/>
            </a:lvl1pPr>
            <a:lvl2pPr marL="469553">
              <a:spcBef>
                <a:spcPts val="0"/>
              </a:spcBef>
              <a:buClr>
                <a:schemeClr val="bg1"/>
              </a:buClr>
              <a:defRPr/>
            </a:lvl2pPr>
          </a:lstStyle>
          <a:p>
            <a:pPr lvl="0"/>
            <a:r>
              <a:rPr lang="en-US" smtClean="0"/>
              <a:t>Click to edit Master text styles</a:t>
            </a:r>
          </a:p>
          <a:p>
            <a:pPr lvl="1"/>
            <a:r>
              <a:rPr lang="en-US" smtClean="0"/>
              <a:t>Second level</a:t>
            </a:r>
          </a:p>
        </p:txBody>
      </p:sp>
      <p:sp>
        <p:nvSpPr>
          <p:cNvPr id="3" name="Title 2"/>
          <p:cNvSpPr>
            <a:spLocks noGrp="1"/>
          </p:cNvSpPr>
          <p:nvPr>
            <p:ph type="title"/>
          </p:nvPr>
        </p:nvSpPr>
        <p:spPr>
          <a:xfrm>
            <a:off x="323192" y="579779"/>
            <a:ext cx="6760899" cy="1268266"/>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88907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3952" y="2717712"/>
            <a:ext cx="5139171" cy="3152546"/>
          </a:xfrm>
          <a:prstGeom prst="rect">
            <a:avLst/>
          </a:prstGeom>
        </p:spPr>
        <p:txBody>
          <a:bodyPr anchor="t"/>
          <a:lstStyle>
            <a:lvl1pPr marL="469553" indent="-469553" algn="l">
              <a:defRPr sz="8216"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2129186" y="5978967"/>
            <a:ext cx="4953941" cy="1087085"/>
          </a:xfrm>
          <a:prstGeom prst="rect">
            <a:avLst/>
          </a:prstGeom>
        </p:spPr>
        <p:txBody>
          <a:bodyPr>
            <a:noAutofit/>
          </a:bodyPr>
          <a:lstStyle>
            <a:lvl1pPr marL="599984" indent="-599984">
              <a:spcBef>
                <a:spcPts val="0"/>
              </a:spcBef>
              <a:buClr>
                <a:schemeClr val="tx1"/>
              </a:buClr>
              <a:buFont typeface="Arial" panose="020B0604020202020204" pitchFamily="34" charset="0"/>
              <a:buChar char="–"/>
              <a:defRPr sz="4931"/>
            </a:lvl1pPr>
            <a:lvl2pPr marL="939107" indent="0">
              <a:buNone/>
              <a:defRPr sz="2465"/>
            </a:lvl2pPr>
            <a:lvl3pPr marL="1878212" indent="0">
              <a:buNone/>
              <a:defRPr sz="2053"/>
            </a:lvl3pPr>
            <a:lvl4pPr marL="2817319" indent="0">
              <a:buNone/>
              <a:defRPr sz="1849"/>
            </a:lvl4pPr>
            <a:lvl5pPr marL="3756425" indent="0">
              <a:buNone/>
              <a:defRPr sz="1849"/>
            </a:lvl5pPr>
            <a:lvl6pPr marL="4695532" indent="0">
              <a:buNone/>
              <a:defRPr sz="1849"/>
            </a:lvl6pPr>
            <a:lvl7pPr marL="5634637" indent="0">
              <a:buNone/>
              <a:defRPr sz="1849"/>
            </a:lvl7pPr>
            <a:lvl8pPr marL="6573744" indent="0">
              <a:buNone/>
              <a:defRPr sz="1849"/>
            </a:lvl8pPr>
            <a:lvl9pPr marL="7512849" indent="0">
              <a:buNone/>
              <a:defRPr sz="1849"/>
            </a:lvl9pPr>
          </a:lstStyle>
          <a:p>
            <a:pPr lvl="0"/>
            <a:r>
              <a:rPr dirty="0"/>
              <a:t>Click to add Name, Title, Company</a:t>
            </a:r>
          </a:p>
        </p:txBody>
      </p:sp>
      <p:sp>
        <p:nvSpPr>
          <p:cNvPr id="5" name="Date Placeholder 4"/>
          <p:cNvSpPr>
            <a:spLocks noGrp="1"/>
          </p:cNvSpPr>
          <p:nvPr>
            <p:ph type="dt" sz="half" idx="10"/>
          </p:nvPr>
        </p:nvSpPr>
        <p:spPr>
          <a:xfrm>
            <a:off x="2541529" y="9353278"/>
            <a:ext cx="745295" cy="260900"/>
          </a:xfrm>
          <a:prstGeom prst="rect">
            <a:avLst/>
          </a:prstGeom>
        </p:spPr>
        <p:txBody>
          <a:bodyPr/>
          <a:lstStyle/>
          <a:p>
            <a:fld id="{765FA284-DFBA-B546-A779-7827ED570E32}" type="datetime1">
              <a:rPr lang="en-US" smtClean="0"/>
              <a:pPr/>
              <a:t>11/20/2018</a:t>
            </a:fld>
            <a:endParaRPr dirty="0"/>
          </a:p>
        </p:txBody>
      </p:sp>
      <p:sp>
        <p:nvSpPr>
          <p:cNvPr id="6" name="Footer Placeholder 5"/>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3952" y="2717712"/>
            <a:ext cx="5139171" cy="3152546"/>
          </a:xfrm>
          <a:prstGeom prst="rect">
            <a:avLst/>
          </a:prstGeom>
        </p:spPr>
        <p:txBody>
          <a:bodyPr anchor="t"/>
          <a:lstStyle>
            <a:lvl1pPr marL="469553" indent="-469553" algn="l">
              <a:defRPr sz="8216"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2129186" y="5978967"/>
            <a:ext cx="4953941" cy="1087085"/>
          </a:xfrm>
          <a:prstGeom prst="rect">
            <a:avLst/>
          </a:prstGeom>
        </p:spPr>
        <p:txBody>
          <a:bodyPr>
            <a:noAutofit/>
          </a:bodyPr>
          <a:lstStyle>
            <a:lvl1pPr marL="599984" indent="-599984">
              <a:spcBef>
                <a:spcPts val="0"/>
              </a:spcBef>
              <a:buClr>
                <a:schemeClr val="tx1"/>
              </a:buClr>
              <a:buFont typeface="Arial" panose="020B0604020202020204" pitchFamily="34" charset="0"/>
              <a:buChar char="–"/>
              <a:defRPr sz="4931"/>
            </a:lvl1pPr>
            <a:lvl2pPr marL="939107" indent="0">
              <a:buNone/>
              <a:defRPr sz="2465"/>
            </a:lvl2pPr>
            <a:lvl3pPr marL="1878212" indent="0">
              <a:buNone/>
              <a:defRPr sz="2053"/>
            </a:lvl3pPr>
            <a:lvl4pPr marL="2817319" indent="0">
              <a:buNone/>
              <a:defRPr sz="1849"/>
            </a:lvl4pPr>
            <a:lvl5pPr marL="3756425" indent="0">
              <a:buNone/>
              <a:defRPr sz="1849"/>
            </a:lvl5pPr>
            <a:lvl6pPr marL="4695532" indent="0">
              <a:buNone/>
              <a:defRPr sz="1849"/>
            </a:lvl6pPr>
            <a:lvl7pPr marL="5634637" indent="0">
              <a:buNone/>
              <a:defRPr sz="1849"/>
            </a:lvl7pPr>
            <a:lvl8pPr marL="6573744" indent="0">
              <a:buNone/>
              <a:defRPr sz="1849"/>
            </a:lvl8pPr>
            <a:lvl9pPr marL="7512849" indent="0">
              <a:buNone/>
              <a:defRPr sz="1849"/>
            </a:lvl9pPr>
          </a:lstStyle>
          <a:p>
            <a:pPr lvl="0"/>
            <a:r>
              <a:rPr dirty="0"/>
              <a:t>Click to add Name, Title, Company</a:t>
            </a:r>
          </a:p>
        </p:txBody>
      </p:sp>
      <p:sp>
        <p:nvSpPr>
          <p:cNvPr id="5" name="Date Placeholder 4"/>
          <p:cNvSpPr>
            <a:spLocks noGrp="1"/>
          </p:cNvSpPr>
          <p:nvPr>
            <p:ph type="dt" sz="half" idx="10"/>
          </p:nvPr>
        </p:nvSpPr>
        <p:spPr>
          <a:xfrm>
            <a:off x="2541529" y="9353278"/>
            <a:ext cx="745295" cy="260900"/>
          </a:xfrm>
          <a:prstGeom prst="rect">
            <a:avLst/>
          </a:prstGeom>
        </p:spPr>
        <p:txBody>
          <a:bodyPr/>
          <a:lstStyle/>
          <a:p>
            <a:fld id="{25CFA18C-E322-D848-90AE-048444F05653}" type="datetime1">
              <a:rPr lang="en-US" smtClean="0"/>
              <a:pPr/>
              <a:t>11/20/2018</a:t>
            </a:fld>
            <a:endParaRPr dirty="0"/>
          </a:p>
        </p:txBody>
      </p:sp>
      <p:sp>
        <p:nvSpPr>
          <p:cNvPr id="6" name="Footer Placeholder 5"/>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
        <p:nvSpPr>
          <p:cNvPr id="8" name="Picture Placeholder 15"/>
          <p:cNvSpPr>
            <a:spLocks noGrp="1" noChangeAspect="1"/>
          </p:cNvSpPr>
          <p:nvPr>
            <p:ph type="pic" sz="quarter" idx="14" hasCustomPrompt="1"/>
          </p:nvPr>
        </p:nvSpPr>
        <p:spPr>
          <a:xfrm>
            <a:off x="323188" y="2717713"/>
            <a:ext cx="1333657" cy="4383126"/>
          </a:xfrm>
          <a:prstGeom prst="rect">
            <a:avLst/>
          </a:prstGeom>
          <a:solidFill>
            <a:schemeClr val="bg2"/>
          </a:solidFill>
        </p:spPr>
        <p:txBody>
          <a:bodyPr tIns="91440">
            <a:noAutofit/>
          </a:bodyPr>
          <a:lstStyle>
            <a:lvl1pPr marL="0" indent="0" algn="ctr">
              <a:spcBef>
                <a:spcPts val="0"/>
              </a:spcBef>
              <a:buNone/>
              <a:defRPr sz="3697" baseline="0">
                <a:solidFill>
                  <a:schemeClr val="tx1"/>
                </a:solidFill>
              </a:defRPr>
            </a:lvl1pPr>
          </a:lstStyle>
          <a:p>
            <a:r>
              <a:rPr dirty="0"/>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3703638" y="2174170"/>
            <a:ext cx="0" cy="6305092"/>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323189" y="2174170"/>
            <a:ext cx="3287834" cy="6305092"/>
          </a:xfrm>
          <a:prstGeom prst="rect">
            <a:avLst/>
          </a:prstGeom>
        </p:spPr>
        <p:txBody>
          <a:bodyPr>
            <a:noAutofit/>
          </a:bodyPr>
          <a:lstStyle>
            <a:lvl1pPr>
              <a:defRPr sz="5750"/>
            </a:lvl1pPr>
            <a:lvl2pPr>
              <a:defRPr sz="4931"/>
            </a:lvl2pPr>
            <a:lvl3pPr>
              <a:defRPr sz="4109"/>
            </a:lvl3pPr>
            <a:lvl4pPr>
              <a:defRPr sz="3697"/>
            </a:lvl4pPr>
            <a:lvl5pPr>
              <a:defRPr sz="3287"/>
            </a:lvl5pPr>
            <a:lvl6pPr>
              <a:defRPr sz="3287"/>
            </a:lvl6pPr>
            <a:lvl7pPr>
              <a:defRPr sz="3287"/>
            </a:lvl7pPr>
            <a:lvl8pPr>
              <a:defRPr sz="3287"/>
            </a:lvl8pPr>
            <a:lvl9pPr>
              <a:defRPr sz="328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3796258" y="2174170"/>
            <a:ext cx="3287833" cy="6305092"/>
          </a:xfrm>
          <a:prstGeom prst="rect">
            <a:avLst/>
          </a:prstGeom>
        </p:spPr>
        <p:txBody>
          <a:bodyPr>
            <a:noAutofit/>
          </a:bodyPr>
          <a:lstStyle>
            <a:lvl1pPr>
              <a:defRPr sz="5750"/>
            </a:lvl1pPr>
            <a:lvl2pPr>
              <a:defRPr sz="4931"/>
            </a:lvl2pPr>
            <a:lvl3pPr>
              <a:defRPr sz="4109"/>
            </a:lvl3pPr>
            <a:lvl4pPr>
              <a:defRPr sz="3697"/>
            </a:lvl4pPr>
            <a:lvl5pPr>
              <a:defRPr sz="3287"/>
            </a:lvl5pPr>
            <a:lvl6pPr>
              <a:defRPr sz="3287"/>
            </a:lvl6pPr>
            <a:lvl7pPr>
              <a:defRPr sz="3287"/>
            </a:lvl7pPr>
            <a:lvl8pPr>
              <a:defRPr sz="3287"/>
            </a:lvl8pPr>
            <a:lvl9pPr>
              <a:defRPr sz="328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a:xfrm>
            <a:off x="2541529" y="9353278"/>
            <a:ext cx="745295" cy="260900"/>
          </a:xfrm>
          <a:prstGeom prst="rect">
            <a:avLst/>
          </a:prstGeom>
        </p:spPr>
        <p:txBody>
          <a:bodyPr/>
          <a:lstStyle/>
          <a:p>
            <a:fld id="{DD23F527-3A46-1444-AC47-E74332FAE46E}" type="datetime1">
              <a:rPr lang="en-US" smtClean="0"/>
              <a:pPr/>
              <a:t>11/20/2018</a:t>
            </a:fld>
            <a:endParaRPr dirty="0"/>
          </a:p>
        </p:txBody>
      </p:sp>
      <p:sp>
        <p:nvSpPr>
          <p:cNvPr id="6" name="Footer Placeholder 5"/>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
        <p:nvSpPr>
          <p:cNvPr id="8" name="Title 7"/>
          <p:cNvSpPr>
            <a:spLocks noGrp="1"/>
          </p:cNvSpPr>
          <p:nvPr>
            <p:ph type="title"/>
          </p:nvPr>
        </p:nvSpPr>
        <p:spPr>
          <a:xfrm>
            <a:off x="323192" y="579779"/>
            <a:ext cx="6760899" cy="1268266"/>
          </a:xfrm>
          <a:prstGeom prst="rect">
            <a:avLst/>
          </a:prstGeom>
        </p:spPr>
        <p:txBody>
          <a:bodyPr/>
          <a:lstStyle/>
          <a:p>
            <a:r>
              <a:rPr lang="en-US" smtClean="0"/>
              <a:t>Click to edit Master title style</a:t>
            </a:r>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2545949" y="2174170"/>
            <a:ext cx="0" cy="6305092"/>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4861325" y="2174170"/>
            <a:ext cx="0" cy="6305092"/>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323193" y="2174170"/>
            <a:ext cx="2111623" cy="6305092"/>
          </a:xfrm>
          <a:prstGeom prst="rect">
            <a:avLst/>
          </a:prstGeom>
        </p:spPr>
        <p:txBody>
          <a:bodyPr>
            <a:noAutofit/>
          </a:bodyPr>
          <a:lstStyle>
            <a:lvl1pPr>
              <a:defRPr sz="4931"/>
            </a:lvl1pPr>
            <a:lvl2pPr>
              <a:defRPr sz="4109"/>
            </a:lvl2pPr>
            <a:lvl3pPr>
              <a:defRPr sz="3697"/>
            </a:lvl3pPr>
            <a:lvl4pPr>
              <a:defRPr sz="3287"/>
            </a:lvl4pPr>
            <a:lvl5pPr>
              <a:defRPr sz="2875"/>
            </a:lvl5pPr>
            <a:lvl6pPr>
              <a:defRPr sz="2875"/>
            </a:lvl6pPr>
            <a:lvl7pPr>
              <a:defRPr sz="2875"/>
            </a:lvl7pPr>
            <a:lvl8pPr>
              <a:defRPr sz="2875"/>
            </a:lvl8pPr>
            <a:lvl9pPr>
              <a:defRPr sz="28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2647830" y="2174170"/>
            <a:ext cx="2111623" cy="6305092"/>
          </a:xfrm>
          <a:prstGeom prst="rect">
            <a:avLst/>
          </a:prstGeom>
        </p:spPr>
        <p:txBody>
          <a:bodyPr>
            <a:noAutofit/>
          </a:bodyPr>
          <a:lstStyle>
            <a:lvl1pPr>
              <a:defRPr sz="4931"/>
            </a:lvl1pPr>
            <a:lvl2pPr>
              <a:defRPr sz="4109"/>
            </a:lvl2pPr>
            <a:lvl3pPr>
              <a:defRPr sz="3697"/>
            </a:lvl3pPr>
            <a:lvl4pPr>
              <a:defRPr sz="3287"/>
            </a:lvl4pPr>
            <a:lvl5pPr>
              <a:defRPr sz="2875"/>
            </a:lvl5pPr>
            <a:lvl6pPr>
              <a:defRPr sz="2875"/>
            </a:lvl6pPr>
            <a:lvl7pPr>
              <a:defRPr sz="2875"/>
            </a:lvl7pPr>
            <a:lvl8pPr>
              <a:defRPr sz="2875"/>
            </a:lvl8pPr>
            <a:lvl9pPr>
              <a:defRPr sz="28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a:xfrm>
            <a:off x="2541529" y="9353278"/>
            <a:ext cx="745295" cy="260900"/>
          </a:xfrm>
          <a:prstGeom prst="rect">
            <a:avLst/>
          </a:prstGeom>
        </p:spPr>
        <p:txBody>
          <a:bodyPr/>
          <a:lstStyle/>
          <a:p>
            <a:fld id="{E1F5459C-11CD-4246-BAA2-A0CD8B7930CF}" type="datetime1">
              <a:rPr lang="en-US" smtClean="0"/>
              <a:pPr/>
              <a:t>11/20/2018</a:t>
            </a:fld>
            <a:endParaRPr dirty="0"/>
          </a:p>
        </p:txBody>
      </p:sp>
      <p:sp>
        <p:nvSpPr>
          <p:cNvPr id="6" name="Footer Placeholder 5"/>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
        <p:nvSpPr>
          <p:cNvPr id="8" name="Content Placeholder 3"/>
          <p:cNvSpPr>
            <a:spLocks noGrp="1"/>
          </p:cNvSpPr>
          <p:nvPr>
            <p:ph sz="half" idx="13"/>
          </p:nvPr>
        </p:nvSpPr>
        <p:spPr>
          <a:xfrm>
            <a:off x="4972468" y="2174170"/>
            <a:ext cx="2111623" cy="6305092"/>
          </a:xfrm>
          <a:prstGeom prst="rect">
            <a:avLst/>
          </a:prstGeom>
        </p:spPr>
        <p:txBody>
          <a:bodyPr>
            <a:noAutofit/>
          </a:bodyPr>
          <a:lstStyle>
            <a:lvl1pPr>
              <a:defRPr sz="4931"/>
            </a:lvl1pPr>
            <a:lvl2pPr>
              <a:defRPr sz="4109"/>
            </a:lvl2pPr>
            <a:lvl3pPr>
              <a:defRPr sz="3697"/>
            </a:lvl3pPr>
            <a:lvl4pPr>
              <a:defRPr sz="3287"/>
            </a:lvl4pPr>
            <a:lvl5pPr>
              <a:defRPr sz="2875"/>
            </a:lvl5pPr>
            <a:lvl6pPr>
              <a:defRPr sz="2875"/>
            </a:lvl6pPr>
            <a:lvl7pPr>
              <a:defRPr sz="2875"/>
            </a:lvl7pPr>
            <a:lvl8pPr>
              <a:defRPr sz="2875"/>
            </a:lvl8pPr>
            <a:lvl9pPr>
              <a:defRPr sz="28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a:xfrm>
            <a:off x="323192" y="579779"/>
            <a:ext cx="6760899" cy="1268266"/>
          </a:xfrm>
          <a:prstGeom prst="rect">
            <a:avLst/>
          </a:prstGeom>
        </p:spPr>
        <p:txBody>
          <a:bodyPr/>
          <a:lstStyle/>
          <a:p>
            <a:r>
              <a:rPr lang="en-US" smtClean="0"/>
              <a:t>Click to edit Master title style</a:t>
            </a:r>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189" y="2174172"/>
            <a:ext cx="3287834" cy="3043836"/>
          </a:xfrm>
          <a:prstGeom prst="rect">
            <a:avLst/>
          </a:prstGeom>
        </p:spPr>
        <p:txBody>
          <a:bodyPr>
            <a:noAutofit/>
          </a:bodyPr>
          <a:lstStyle>
            <a:lvl1pPr>
              <a:defRPr sz="4931"/>
            </a:lvl1pPr>
            <a:lvl2pPr>
              <a:defRPr sz="4109"/>
            </a:lvl2pPr>
            <a:lvl3pPr>
              <a:defRPr sz="3697"/>
            </a:lvl3pPr>
            <a:lvl4pPr>
              <a:defRPr sz="3287"/>
            </a:lvl4pPr>
            <a:lvl5pPr>
              <a:defRPr sz="2875"/>
            </a:lvl5pPr>
            <a:lvl6pPr>
              <a:defRPr sz="2875"/>
            </a:lvl6pPr>
            <a:lvl7pPr>
              <a:defRPr sz="2875"/>
            </a:lvl7pPr>
            <a:lvl8pPr>
              <a:defRPr sz="2875"/>
            </a:lvl8pPr>
            <a:lvl9pPr>
              <a:defRPr sz="28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3796258" y="2174172"/>
            <a:ext cx="3287833" cy="3043836"/>
          </a:xfrm>
          <a:prstGeom prst="rect">
            <a:avLst/>
          </a:prstGeom>
        </p:spPr>
        <p:txBody>
          <a:bodyPr>
            <a:noAutofit/>
          </a:bodyPr>
          <a:lstStyle>
            <a:lvl1pPr>
              <a:defRPr sz="4931"/>
            </a:lvl1pPr>
            <a:lvl2pPr>
              <a:defRPr sz="4109"/>
            </a:lvl2pPr>
            <a:lvl3pPr>
              <a:defRPr sz="3697"/>
            </a:lvl3pPr>
            <a:lvl4pPr>
              <a:defRPr sz="3287"/>
            </a:lvl4pPr>
            <a:lvl5pPr>
              <a:defRPr sz="2875"/>
            </a:lvl5pPr>
            <a:lvl6pPr>
              <a:defRPr sz="2875"/>
            </a:lvl6pPr>
            <a:lvl7pPr>
              <a:defRPr sz="2875"/>
            </a:lvl7pPr>
            <a:lvl8pPr>
              <a:defRPr sz="2875"/>
            </a:lvl8pPr>
            <a:lvl9pPr>
              <a:defRPr sz="28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a:xfrm>
            <a:off x="2541529" y="9353278"/>
            <a:ext cx="745295" cy="260900"/>
          </a:xfrm>
          <a:prstGeom prst="rect">
            <a:avLst/>
          </a:prstGeom>
        </p:spPr>
        <p:txBody>
          <a:bodyPr/>
          <a:lstStyle/>
          <a:p>
            <a:fld id="{DB793641-39FE-9941-B493-4C6CA22258AD}" type="datetime1">
              <a:rPr lang="en-US" smtClean="0"/>
              <a:pPr/>
              <a:t>11/20/2018</a:t>
            </a:fld>
            <a:endParaRPr dirty="0"/>
          </a:p>
        </p:txBody>
      </p:sp>
      <p:sp>
        <p:nvSpPr>
          <p:cNvPr id="6" name="Footer Placeholder 5"/>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323189" y="5435428"/>
            <a:ext cx="3287834" cy="3043836"/>
          </a:xfrm>
          <a:prstGeom prst="rect">
            <a:avLst/>
          </a:prstGeom>
        </p:spPr>
        <p:txBody>
          <a:bodyPr>
            <a:noAutofit/>
          </a:bodyPr>
          <a:lstStyle>
            <a:lvl1pPr>
              <a:defRPr sz="4931"/>
            </a:lvl1pPr>
            <a:lvl2pPr>
              <a:defRPr sz="4109"/>
            </a:lvl2pPr>
            <a:lvl3pPr>
              <a:defRPr sz="3697"/>
            </a:lvl3pPr>
            <a:lvl4pPr>
              <a:defRPr sz="3287"/>
            </a:lvl4pPr>
            <a:lvl5pPr>
              <a:defRPr sz="2875"/>
            </a:lvl5pPr>
            <a:lvl6pPr>
              <a:defRPr sz="2875"/>
            </a:lvl6pPr>
            <a:lvl7pPr>
              <a:defRPr sz="2875"/>
            </a:lvl7pPr>
            <a:lvl8pPr>
              <a:defRPr sz="2875"/>
            </a:lvl8pPr>
            <a:lvl9pPr>
              <a:defRPr sz="28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3796258" y="5435428"/>
            <a:ext cx="3287833" cy="3043836"/>
          </a:xfrm>
          <a:prstGeom prst="rect">
            <a:avLst/>
          </a:prstGeom>
        </p:spPr>
        <p:txBody>
          <a:bodyPr>
            <a:noAutofit/>
          </a:bodyPr>
          <a:lstStyle>
            <a:lvl1pPr>
              <a:defRPr sz="4931"/>
            </a:lvl1pPr>
            <a:lvl2pPr>
              <a:defRPr sz="4109"/>
            </a:lvl2pPr>
            <a:lvl3pPr>
              <a:defRPr sz="3697"/>
            </a:lvl3pPr>
            <a:lvl4pPr>
              <a:defRPr sz="3287"/>
            </a:lvl4pPr>
            <a:lvl5pPr>
              <a:defRPr sz="2875"/>
            </a:lvl5pPr>
            <a:lvl6pPr>
              <a:defRPr sz="2875"/>
            </a:lvl6pPr>
            <a:lvl7pPr>
              <a:defRPr sz="2875"/>
            </a:lvl7pPr>
            <a:lvl8pPr>
              <a:defRPr sz="2875"/>
            </a:lvl8pPr>
            <a:lvl9pPr>
              <a:defRPr sz="28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3703638" y="2174170"/>
            <a:ext cx="0" cy="6305092"/>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a:xfrm>
            <a:off x="323192" y="579779"/>
            <a:ext cx="6760899" cy="1268266"/>
          </a:xfrm>
          <a:prstGeom prst="rect">
            <a:avLst/>
          </a:prstGeom>
        </p:spPr>
        <p:txBody>
          <a:bodyPr/>
          <a:lstStyle/>
          <a:p>
            <a:r>
              <a:rPr lang="en-US" smtClean="0"/>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2541529" y="9353278"/>
            <a:ext cx="745295" cy="260900"/>
          </a:xfrm>
          <a:prstGeom prst="rect">
            <a:avLst/>
          </a:prstGeom>
        </p:spPr>
        <p:txBody>
          <a:bodyPr/>
          <a:lstStyle/>
          <a:p>
            <a:fld id="{CE6E0838-3E10-424A-93AC-472DD16011EC}" type="datetime1">
              <a:rPr lang="en-US" smtClean="0"/>
              <a:pPr/>
              <a:t>11/20/2018</a:t>
            </a:fld>
            <a:endParaRPr dirty="0"/>
          </a:p>
        </p:txBody>
      </p:sp>
      <p:sp>
        <p:nvSpPr>
          <p:cNvPr id="6" name="Footer Placeholder 5"/>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cxnSp>
        <p:nvCxnSpPr>
          <p:cNvPr id="10" name="Straight Connector 9"/>
          <p:cNvCxnSpPr/>
          <p:nvPr/>
        </p:nvCxnSpPr>
        <p:spPr bwMode="ltGray">
          <a:xfrm>
            <a:off x="3703638" y="2174170"/>
            <a:ext cx="0" cy="6305092"/>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1480881" y="2174171"/>
            <a:ext cx="2130147" cy="2869904"/>
          </a:xfrm>
          <a:prstGeom prst="rect">
            <a:avLst/>
          </a:prstGeom>
        </p:spPr>
        <p:txBody>
          <a:bodyPr anchor="ctr">
            <a:noAutofit/>
          </a:bodyPr>
          <a:lstStyle>
            <a:lvl1pPr marL="0" indent="0">
              <a:spcBef>
                <a:spcPts val="2465"/>
              </a:spcBef>
              <a:buFont typeface="Arial" panose="020B0604020202020204" pitchFamily="34" charset="0"/>
              <a:buNone/>
              <a:defRPr sz="4931"/>
            </a:lvl1pPr>
            <a:lvl2pPr marL="352164" indent="-352164">
              <a:spcBef>
                <a:spcPts val="2465"/>
              </a:spcBef>
              <a:buFont typeface="Arial" panose="020B0604020202020204" pitchFamily="34" charset="0"/>
              <a:buChar char="•"/>
              <a:defRPr sz="4109"/>
            </a:lvl2pPr>
            <a:lvl3pPr marL="352164" indent="-352164">
              <a:spcBef>
                <a:spcPts val="2465"/>
              </a:spcBef>
              <a:buFont typeface="Arial" panose="020B0604020202020204" pitchFamily="34" charset="0"/>
              <a:buChar char="•"/>
              <a:defRPr sz="4109"/>
            </a:lvl3pPr>
            <a:lvl4pPr marL="352164" indent="-352164">
              <a:spcBef>
                <a:spcPts val="2465"/>
              </a:spcBef>
              <a:buFont typeface="Arial" panose="020B0604020202020204" pitchFamily="34" charset="0"/>
              <a:buChar char="•"/>
              <a:defRPr sz="4109"/>
            </a:lvl4pPr>
            <a:lvl5pPr marL="352164" indent="-352164">
              <a:spcBef>
                <a:spcPts val="2465"/>
              </a:spcBef>
              <a:buFont typeface="Arial" panose="020B0604020202020204" pitchFamily="34" charset="0"/>
              <a:buChar char="•"/>
              <a:defRPr sz="4109"/>
            </a:lvl5pPr>
            <a:lvl6pPr marL="352164" indent="-352164">
              <a:spcBef>
                <a:spcPts val="2465"/>
              </a:spcBef>
              <a:buFont typeface="Arial" panose="020B0604020202020204" pitchFamily="34" charset="0"/>
              <a:buChar char="•"/>
              <a:defRPr sz="4109"/>
            </a:lvl6pPr>
            <a:lvl7pPr marL="352164" indent="-352164">
              <a:spcBef>
                <a:spcPts val="2465"/>
              </a:spcBef>
              <a:buFont typeface="Arial" panose="020B0604020202020204" pitchFamily="34" charset="0"/>
              <a:buChar char="•"/>
              <a:defRPr sz="4109"/>
            </a:lvl7pPr>
            <a:lvl8pPr marL="352164" indent="-352164">
              <a:spcBef>
                <a:spcPts val="2465"/>
              </a:spcBef>
              <a:buFont typeface="Arial" panose="020B0604020202020204" pitchFamily="34" charset="0"/>
              <a:buChar char="•"/>
              <a:defRPr sz="4109"/>
            </a:lvl8pPr>
            <a:lvl9pPr marL="352164" indent="-352164">
              <a:spcBef>
                <a:spcPts val="2465"/>
              </a:spcBef>
              <a:buFont typeface="Arial" panose="020B0604020202020204" pitchFamily="34" charset="0"/>
              <a:buChar char="•"/>
              <a:defRPr sz="4109"/>
            </a:lvl9pPr>
          </a:lstStyle>
          <a:p>
            <a:pPr lvl="0"/>
            <a:r>
              <a:rPr lang="en-US" smtClean="0"/>
              <a:t>Click to edit Master text styles</a:t>
            </a:r>
          </a:p>
        </p:txBody>
      </p:sp>
      <p:cxnSp>
        <p:nvCxnSpPr>
          <p:cNvPr id="13" name="Straight Connector 12"/>
          <p:cNvCxnSpPr/>
          <p:nvPr/>
        </p:nvCxnSpPr>
        <p:spPr bwMode="ltGray">
          <a:xfrm flipH="1">
            <a:off x="323189" y="5326715"/>
            <a:ext cx="6760900"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4953946" y="2174171"/>
            <a:ext cx="2130147" cy="2869904"/>
          </a:xfrm>
          <a:prstGeom prst="rect">
            <a:avLst/>
          </a:prstGeom>
        </p:spPr>
        <p:txBody>
          <a:bodyPr anchor="ctr">
            <a:noAutofit/>
          </a:bodyPr>
          <a:lstStyle>
            <a:lvl1pPr marL="0" indent="0">
              <a:spcBef>
                <a:spcPts val="2465"/>
              </a:spcBef>
              <a:buFont typeface="Arial" panose="020B0604020202020204" pitchFamily="34" charset="0"/>
              <a:buNone/>
              <a:defRPr sz="4931"/>
            </a:lvl1pPr>
            <a:lvl2pPr marL="352164" indent="-352164">
              <a:spcBef>
                <a:spcPts val="2465"/>
              </a:spcBef>
              <a:buFont typeface="Arial" panose="020B0604020202020204" pitchFamily="34" charset="0"/>
              <a:buChar char="•"/>
              <a:defRPr sz="4109"/>
            </a:lvl2pPr>
            <a:lvl3pPr marL="352164" indent="-352164">
              <a:spcBef>
                <a:spcPts val="2465"/>
              </a:spcBef>
              <a:buFont typeface="Arial" panose="020B0604020202020204" pitchFamily="34" charset="0"/>
              <a:buChar char="•"/>
              <a:defRPr sz="4109"/>
            </a:lvl3pPr>
            <a:lvl4pPr marL="352164" indent="-352164">
              <a:spcBef>
                <a:spcPts val="2465"/>
              </a:spcBef>
              <a:buFont typeface="Arial" panose="020B0604020202020204" pitchFamily="34" charset="0"/>
              <a:buChar char="•"/>
              <a:defRPr sz="4109"/>
            </a:lvl4pPr>
            <a:lvl5pPr marL="352164" indent="-352164">
              <a:spcBef>
                <a:spcPts val="2465"/>
              </a:spcBef>
              <a:buFont typeface="Arial" panose="020B0604020202020204" pitchFamily="34" charset="0"/>
              <a:buChar char="•"/>
              <a:defRPr sz="4109"/>
            </a:lvl5pPr>
            <a:lvl6pPr marL="352164" indent="-352164">
              <a:spcBef>
                <a:spcPts val="2465"/>
              </a:spcBef>
              <a:buFont typeface="Arial" panose="020B0604020202020204" pitchFamily="34" charset="0"/>
              <a:buChar char="•"/>
              <a:defRPr sz="4109"/>
            </a:lvl6pPr>
            <a:lvl7pPr marL="352164" indent="-352164">
              <a:spcBef>
                <a:spcPts val="2465"/>
              </a:spcBef>
              <a:buFont typeface="Arial" panose="020B0604020202020204" pitchFamily="34" charset="0"/>
              <a:buChar char="•"/>
              <a:defRPr sz="4109"/>
            </a:lvl7pPr>
            <a:lvl8pPr marL="352164" indent="-352164">
              <a:spcBef>
                <a:spcPts val="2465"/>
              </a:spcBef>
              <a:buFont typeface="Arial" panose="020B0604020202020204" pitchFamily="34" charset="0"/>
              <a:buChar char="•"/>
              <a:defRPr sz="4109"/>
            </a:lvl8pPr>
            <a:lvl9pPr marL="352164" indent="-352164">
              <a:spcBef>
                <a:spcPts val="2465"/>
              </a:spcBef>
              <a:buFont typeface="Arial" panose="020B0604020202020204" pitchFamily="34" charset="0"/>
              <a:buChar char="•"/>
              <a:defRPr sz="4109"/>
            </a:lvl9pPr>
          </a:lstStyle>
          <a:p>
            <a:pPr lvl="0"/>
            <a:r>
              <a:rPr lang="en-US" smtClean="0"/>
              <a:t>Click to edit Master text styles</a:t>
            </a:r>
          </a:p>
        </p:txBody>
      </p:sp>
      <p:sp>
        <p:nvSpPr>
          <p:cNvPr id="17" name="Text Placeholder 11"/>
          <p:cNvSpPr>
            <a:spLocks noGrp="1"/>
          </p:cNvSpPr>
          <p:nvPr>
            <p:ph type="body" sz="quarter" idx="17"/>
          </p:nvPr>
        </p:nvSpPr>
        <p:spPr>
          <a:xfrm>
            <a:off x="1480881" y="5609358"/>
            <a:ext cx="2130147" cy="2869904"/>
          </a:xfrm>
          <a:prstGeom prst="rect">
            <a:avLst/>
          </a:prstGeom>
        </p:spPr>
        <p:txBody>
          <a:bodyPr anchor="ctr">
            <a:noAutofit/>
          </a:bodyPr>
          <a:lstStyle>
            <a:lvl1pPr marL="0" indent="0">
              <a:spcBef>
                <a:spcPts val="2465"/>
              </a:spcBef>
              <a:buFont typeface="Arial" panose="020B0604020202020204" pitchFamily="34" charset="0"/>
              <a:buNone/>
              <a:defRPr sz="4931"/>
            </a:lvl1pPr>
            <a:lvl2pPr marL="352164" indent="-352164">
              <a:spcBef>
                <a:spcPts val="2465"/>
              </a:spcBef>
              <a:buFont typeface="Arial" panose="020B0604020202020204" pitchFamily="34" charset="0"/>
              <a:buChar char="•"/>
              <a:defRPr sz="4109"/>
            </a:lvl2pPr>
            <a:lvl3pPr marL="352164" indent="-352164">
              <a:spcBef>
                <a:spcPts val="2465"/>
              </a:spcBef>
              <a:buFont typeface="Arial" panose="020B0604020202020204" pitchFamily="34" charset="0"/>
              <a:buChar char="•"/>
              <a:defRPr sz="4109"/>
            </a:lvl3pPr>
            <a:lvl4pPr marL="352164" indent="-352164">
              <a:spcBef>
                <a:spcPts val="2465"/>
              </a:spcBef>
              <a:buFont typeface="Arial" panose="020B0604020202020204" pitchFamily="34" charset="0"/>
              <a:buChar char="•"/>
              <a:defRPr sz="4109"/>
            </a:lvl4pPr>
            <a:lvl5pPr marL="352164" indent="-352164">
              <a:spcBef>
                <a:spcPts val="2465"/>
              </a:spcBef>
              <a:buFont typeface="Arial" panose="020B0604020202020204" pitchFamily="34" charset="0"/>
              <a:buChar char="•"/>
              <a:defRPr sz="4109"/>
            </a:lvl5pPr>
            <a:lvl6pPr marL="352164" indent="-352164">
              <a:spcBef>
                <a:spcPts val="2465"/>
              </a:spcBef>
              <a:buFont typeface="Arial" panose="020B0604020202020204" pitchFamily="34" charset="0"/>
              <a:buChar char="•"/>
              <a:defRPr sz="4109"/>
            </a:lvl6pPr>
            <a:lvl7pPr marL="352164" indent="-352164">
              <a:spcBef>
                <a:spcPts val="2465"/>
              </a:spcBef>
              <a:buFont typeface="Arial" panose="020B0604020202020204" pitchFamily="34" charset="0"/>
              <a:buChar char="•"/>
              <a:defRPr sz="4109"/>
            </a:lvl7pPr>
            <a:lvl8pPr marL="352164" indent="-352164">
              <a:spcBef>
                <a:spcPts val="2465"/>
              </a:spcBef>
              <a:buFont typeface="Arial" panose="020B0604020202020204" pitchFamily="34" charset="0"/>
              <a:buChar char="•"/>
              <a:defRPr sz="4109"/>
            </a:lvl8pPr>
            <a:lvl9pPr marL="352164" indent="-352164">
              <a:spcBef>
                <a:spcPts val="2465"/>
              </a:spcBef>
              <a:buFont typeface="Arial" panose="020B0604020202020204" pitchFamily="34" charset="0"/>
              <a:buChar char="•"/>
              <a:defRPr sz="4109"/>
            </a:lvl9pPr>
          </a:lstStyle>
          <a:p>
            <a:pPr lvl="0"/>
            <a:r>
              <a:rPr lang="en-US" smtClean="0"/>
              <a:t>Click to edit Master text styles</a:t>
            </a:r>
          </a:p>
        </p:txBody>
      </p:sp>
      <p:sp>
        <p:nvSpPr>
          <p:cNvPr id="18" name="Text Placeholder 11"/>
          <p:cNvSpPr>
            <a:spLocks noGrp="1"/>
          </p:cNvSpPr>
          <p:nvPr>
            <p:ph type="body" sz="quarter" idx="18"/>
          </p:nvPr>
        </p:nvSpPr>
        <p:spPr>
          <a:xfrm>
            <a:off x="4953946" y="5609358"/>
            <a:ext cx="2130147" cy="2869904"/>
          </a:xfrm>
          <a:prstGeom prst="rect">
            <a:avLst/>
          </a:prstGeom>
        </p:spPr>
        <p:txBody>
          <a:bodyPr anchor="ctr">
            <a:noAutofit/>
          </a:bodyPr>
          <a:lstStyle>
            <a:lvl1pPr marL="0" indent="0">
              <a:spcBef>
                <a:spcPts val="2465"/>
              </a:spcBef>
              <a:buFont typeface="Arial" panose="020B0604020202020204" pitchFamily="34" charset="0"/>
              <a:buNone/>
              <a:defRPr sz="4931"/>
            </a:lvl1pPr>
            <a:lvl2pPr marL="352164" indent="-352164">
              <a:spcBef>
                <a:spcPts val="2465"/>
              </a:spcBef>
              <a:buFont typeface="Arial" panose="020B0604020202020204" pitchFamily="34" charset="0"/>
              <a:buChar char="•"/>
              <a:defRPr sz="4109"/>
            </a:lvl2pPr>
            <a:lvl3pPr marL="352164" indent="-352164">
              <a:spcBef>
                <a:spcPts val="2465"/>
              </a:spcBef>
              <a:buFont typeface="Arial" panose="020B0604020202020204" pitchFamily="34" charset="0"/>
              <a:buChar char="•"/>
              <a:defRPr sz="4109"/>
            </a:lvl3pPr>
            <a:lvl4pPr marL="352164" indent="-352164">
              <a:spcBef>
                <a:spcPts val="2465"/>
              </a:spcBef>
              <a:buFont typeface="Arial" panose="020B0604020202020204" pitchFamily="34" charset="0"/>
              <a:buChar char="•"/>
              <a:defRPr sz="4109"/>
            </a:lvl4pPr>
            <a:lvl5pPr marL="352164" indent="-352164">
              <a:spcBef>
                <a:spcPts val="2465"/>
              </a:spcBef>
              <a:buFont typeface="Arial" panose="020B0604020202020204" pitchFamily="34" charset="0"/>
              <a:buChar char="•"/>
              <a:defRPr sz="4109"/>
            </a:lvl5pPr>
            <a:lvl6pPr marL="352164" indent="-352164">
              <a:spcBef>
                <a:spcPts val="2465"/>
              </a:spcBef>
              <a:buFont typeface="Arial" panose="020B0604020202020204" pitchFamily="34" charset="0"/>
              <a:buChar char="•"/>
              <a:defRPr sz="4109"/>
            </a:lvl6pPr>
            <a:lvl7pPr marL="352164" indent="-352164">
              <a:spcBef>
                <a:spcPts val="2465"/>
              </a:spcBef>
              <a:buFont typeface="Arial" panose="020B0604020202020204" pitchFamily="34" charset="0"/>
              <a:buChar char="•"/>
              <a:defRPr sz="4109"/>
            </a:lvl7pPr>
            <a:lvl8pPr marL="352164" indent="-352164">
              <a:spcBef>
                <a:spcPts val="2465"/>
              </a:spcBef>
              <a:buFont typeface="Arial" panose="020B0604020202020204" pitchFamily="34" charset="0"/>
              <a:buChar char="•"/>
              <a:defRPr sz="4109"/>
            </a:lvl8pPr>
            <a:lvl9pPr marL="352164" indent="-352164">
              <a:spcBef>
                <a:spcPts val="2465"/>
              </a:spcBef>
              <a:buFont typeface="Arial" panose="020B0604020202020204" pitchFamily="34" charset="0"/>
              <a:buChar char="•"/>
              <a:defRPr sz="4109"/>
            </a:lvl9pPr>
          </a:lstStyle>
          <a:p>
            <a:pPr lvl="0"/>
            <a:r>
              <a:rPr lang="en-US" smtClean="0"/>
              <a:t>Click to edit Master text styles</a:t>
            </a:r>
          </a:p>
        </p:txBody>
      </p:sp>
      <p:sp>
        <p:nvSpPr>
          <p:cNvPr id="3" name="Title 2"/>
          <p:cNvSpPr>
            <a:spLocks noGrp="1"/>
          </p:cNvSpPr>
          <p:nvPr>
            <p:ph type="title"/>
          </p:nvPr>
        </p:nvSpPr>
        <p:spPr>
          <a:xfrm>
            <a:off x="323192" y="579779"/>
            <a:ext cx="6760899" cy="1268266"/>
          </a:xfrm>
          <a:prstGeom prst="rect">
            <a:avLst/>
          </a:prstGeom>
        </p:spPr>
        <p:txBody>
          <a:bodyPr/>
          <a:lstStyle/>
          <a:p>
            <a:r>
              <a:rPr lang="en-US" smtClean="0"/>
              <a:t>Click to edit Master title style</a:t>
            </a:r>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3194255" y="2174172"/>
            <a:ext cx="3334142" cy="3913505"/>
          </a:xfrm>
          <a:prstGeom prst="rect">
            <a:avLst/>
          </a:prstGeom>
        </p:spPr>
        <p:txBody>
          <a:bodyPr anchor="ctr">
            <a:noAutofit/>
          </a:bodyPr>
          <a:lstStyle>
            <a:lvl1pPr marL="0" indent="0">
              <a:spcBef>
                <a:spcPts val="2465"/>
              </a:spcBef>
              <a:buFont typeface="Arial" panose="020B0604020202020204" pitchFamily="34" charset="0"/>
              <a:buNone/>
              <a:defRPr sz="5750"/>
            </a:lvl1pPr>
            <a:lvl2pPr marL="352164" indent="-352164">
              <a:spcBef>
                <a:spcPts val="2465"/>
              </a:spcBef>
              <a:buFont typeface="Arial" panose="020B0604020202020204" pitchFamily="34" charset="0"/>
              <a:buChar char="•"/>
              <a:defRPr sz="4109"/>
            </a:lvl2pPr>
            <a:lvl3pPr marL="352164" indent="-352164">
              <a:spcBef>
                <a:spcPts val="2465"/>
              </a:spcBef>
              <a:buFont typeface="Arial" panose="020B0604020202020204" pitchFamily="34" charset="0"/>
              <a:buChar char="•"/>
              <a:defRPr sz="4109"/>
            </a:lvl3pPr>
            <a:lvl4pPr marL="352164" indent="-352164">
              <a:spcBef>
                <a:spcPts val="2465"/>
              </a:spcBef>
              <a:buFont typeface="Arial" panose="020B0604020202020204" pitchFamily="34" charset="0"/>
              <a:buChar char="•"/>
              <a:defRPr sz="4109"/>
            </a:lvl4pPr>
            <a:lvl5pPr marL="352164" indent="-352164">
              <a:spcBef>
                <a:spcPts val="2465"/>
              </a:spcBef>
              <a:buFont typeface="Arial" panose="020B0604020202020204" pitchFamily="34" charset="0"/>
              <a:buChar char="•"/>
              <a:defRPr sz="4109"/>
            </a:lvl5pPr>
            <a:lvl6pPr marL="352164" indent="-352164">
              <a:spcBef>
                <a:spcPts val="2465"/>
              </a:spcBef>
              <a:buFont typeface="Arial" panose="020B0604020202020204" pitchFamily="34" charset="0"/>
              <a:buChar char="•"/>
              <a:defRPr sz="4109"/>
            </a:lvl6pPr>
            <a:lvl7pPr marL="352164" indent="-352164">
              <a:spcBef>
                <a:spcPts val="2465"/>
              </a:spcBef>
              <a:buFont typeface="Arial" panose="020B0604020202020204" pitchFamily="34" charset="0"/>
              <a:buChar char="•"/>
              <a:defRPr sz="4109"/>
            </a:lvl7pPr>
            <a:lvl8pPr marL="352164" indent="-352164">
              <a:spcBef>
                <a:spcPts val="2465"/>
              </a:spcBef>
              <a:buFont typeface="Arial" panose="020B0604020202020204" pitchFamily="34" charset="0"/>
              <a:buChar char="•"/>
              <a:defRPr sz="4109"/>
            </a:lvl8pPr>
            <a:lvl9pPr marL="352164" indent="-352164">
              <a:spcBef>
                <a:spcPts val="2465"/>
              </a:spcBef>
              <a:buFont typeface="Arial" panose="020B0604020202020204" pitchFamily="34" charset="0"/>
              <a:buChar char="•"/>
              <a:defRPr sz="4109"/>
            </a:lvl9pPr>
          </a:lstStyle>
          <a:p>
            <a:pPr lvl="0"/>
            <a:r>
              <a:rPr lang="en-US" smtClean="0"/>
              <a:t>Click to edit Master text styles</a:t>
            </a:r>
          </a:p>
        </p:txBody>
      </p:sp>
      <p:sp>
        <p:nvSpPr>
          <p:cNvPr id="5" name="Date Placeholder 4"/>
          <p:cNvSpPr>
            <a:spLocks noGrp="1"/>
          </p:cNvSpPr>
          <p:nvPr>
            <p:ph type="dt" sz="half" idx="10"/>
          </p:nvPr>
        </p:nvSpPr>
        <p:spPr>
          <a:xfrm>
            <a:off x="2541529" y="9353278"/>
            <a:ext cx="745295" cy="260900"/>
          </a:xfrm>
          <a:prstGeom prst="rect">
            <a:avLst/>
          </a:prstGeom>
        </p:spPr>
        <p:txBody>
          <a:bodyPr/>
          <a:lstStyle/>
          <a:p>
            <a:fld id="{DCB2A62B-A9A1-BD4B-8067-86DD35117CEE}" type="datetime1">
              <a:rPr lang="en-US" smtClean="0"/>
              <a:pPr/>
              <a:t>11/20/2018</a:t>
            </a:fld>
            <a:endParaRPr dirty="0"/>
          </a:p>
        </p:txBody>
      </p:sp>
      <p:sp>
        <p:nvSpPr>
          <p:cNvPr id="6" name="Footer Placeholder 5"/>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
        <p:nvSpPr>
          <p:cNvPr id="2" name="Title 1"/>
          <p:cNvSpPr>
            <a:spLocks noGrp="1"/>
          </p:cNvSpPr>
          <p:nvPr>
            <p:ph type="title" hasCustomPrompt="1"/>
          </p:nvPr>
        </p:nvSpPr>
        <p:spPr>
          <a:xfrm>
            <a:off x="462115" y="2174172"/>
            <a:ext cx="2477453" cy="3913505"/>
          </a:xfrm>
          <a:prstGeom prst="rect">
            <a:avLst/>
          </a:prstGeom>
        </p:spPr>
        <p:txBody>
          <a:bodyPr anchor="ctr"/>
          <a:lstStyle>
            <a:lvl1pPr algn="r">
              <a:defRPr sz="34097" b="1">
                <a:solidFill>
                  <a:schemeClr val="accent2"/>
                </a:solidFill>
              </a:defRPr>
            </a:lvl1pPr>
          </a:lstStyle>
          <a:p>
            <a:r>
              <a:rPr lang="en-US" dirty="0" smtClean="0"/>
              <a:t>XX</a:t>
            </a:r>
            <a:endParaRPr lang="en-US"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3192" y="1055380"/>
            <a:ext cx="6760899" cy="2097168"/>
          </a:xfrm>
          <a:prstGeom prst="rect">
            <a:avLst/>
          </a:prstGeom>
        </p:spPr>
        <p:txBody>
          <a:bodyPr/>
          <a:lstStyle>
            <a:lvl1pPr>
              <a:lnSpc>
                <a:spcPct val="80000"/>
              </a:lnSpc>
              <a:defRPr sz="9859"/>
            </a:lvl1pPr>
          </a:lstStyle>
          <a:p>
            <a:r>
              <a:rPr lang="en-US" smtClean="0"/>
              <a:t>Click to edit Master title style</a:t>
            </a:r>
            <a:endParaRPr dirty="0"/>
          </a:p>
        </p:txBody>
      </p:sp>
      <p:sp>
        <p:nvSpPr>
          <p:cNvPr id="3" name="Subtitle 2"/>
          <p:cNvSpPr>
            <a:spLocks noGrp="1"/>
          </p:cNvSpPr>
          <p:nvPr>
            <p:ph type="subTitle" idx="1"/>
          </p:nvPr>
        </p:nvSpPr>
        <p:spPr>
          <a:xfrm>
            <a:off x="323158" y="3261255"/>
            <a:ext cx="6761779" cy="1304502"/>
          </a:xfrm>
          <a:prstGeom prst="rect">
            <a:avLst/>
          </a:prstGeom>
        </p:spPr>
        <p:txBody>
          <a:bodyPr>
            <a:noAutofit/>
          </a:bodyPr>
          <a:lstStyle>
            <a:lvl1pPr marL="0" indent="0" algn="l">
              <a:spcBef>
                <a:spcPts val="0"/>
              </a:spcBef>
              <a:buNone/>
              <a:defRPr sz="4931" b="1">
                <a:solidFill>
                  <a:schemeClr val="tx1"/>
                </a:solidFill>
              </a:defRPr>
            </a:lvl1pPr>
            <a:lvl2pPr marL="939107" indent="0" algn="ctr">
              <a:buNone/>
              <a:defRPr>
                <a:solidFill>
                  <a:schemeClr val="tx1">
                    <a:tint val="75000"/>
                  </a:schemeClr>
                </a:solidFill>
              </a:defRPr>
            </a:lvl2pPr>
            <a:lvl3pPr marL="1878212" indent="0" algn="ctr">
              <a:buNone/>
              <a:defRPr>
                <a:solidFill>
                  <a:schemeClr val="tx1">
                    <a:tint val="75000"/>
                  </a:schemeClr>
                </a:solidFill>
              </a:defRPr>
            </a:lvl3pPr>
            <a:lvl4pPr marL="2817319" indent="0" algn="ctr">
              <a:buNone/>
              <a:defRPr>
                <a:solidFill>
                  <a:schemeClr val="tx1">
                    <a:tint val="75000"/>
                  </a:schemeClr>
                </a:solidFill>
              </a:defRPr>
            </a:lvl4pPr>
            <a:lvl5pPr marL="3756425" indent="0" algn="ctr">
              <a:buNone/>
              <a:defRPr>
                <a:solidFill>
                  <a:schemeClr val="tx1">
                    <a:tint val="75000"/>
                  </a:schemeClr>
                </a:solidFill>
              </a:defRPr>
            </a:lvl5pPr>
            <a:lvl6pPr marL="4695532" indent="0" algn="ctr">
              <a:buNone/>
              <a:defRPr>
                <a:solidFill>
                  <a:schemeClr val="tx1">
                    <a:tint val="75000"/>
                  </a:schemeClr>
                </a:solidFill>
              </a:defRPr>
            </a:lvl6pPr>
            <a:lvl7pPr marL="5634637" indent="0" algn="ctr">
              <a:buNone/>
              <a:defRPr>
                <a:solidFill>
                  <a:schemeClr val="tx1">
                    <a:tint val="75000"/>
                  </a:schemeClr>
                </a:solidFill>
              </a:defRPr>
            </a:lvl7pPr>
            <a:lvl8pPr marL="6573744" indent="0" algn="ctr">
              <a:buNone/>
              <a:defRPr>
                <a:solidFill>
                  <a:schemeClr val="tx1">
                    <a:tint val="75000"/>
                  </a:schemeClr>
                </a:solidFill>
              </a:defRPr>
            </a:lvl8pPr>
            <a:lvl9pPr marL="7512849" indent="0" algn="ctr">
              <a:buNone/>
              <a:defRPr>
                <a:solidFill>
                  <a:schemeClr val="tx1">
                    <a:tint val="75000"/>
                  </a:schemeClr>
                </a:solidFill>
              </a:defRPr>
            </a:lvl9pPr>
          </a:lstStyle>
          <a:p>
            <a:r>
              <a:rPr lang="en-US" smtClean="0"/>
              <a:t>Click to edit Master subtitle style</a:t>
            </a:r>
            <a:endParaRPr dirty="0"/>
          </a:p>
        </p:txBody>
      </p:sp>
      <p:sp>
        <p:nvSpPr>
          <p:cNvPr id="7" name="Date Placeholder 6"/>
          <p:cNvSpPr>
            <a:spLocks noGrp="1"/>
          </p:cNvSpPr>
          <p:nvPr>
            <p:ph type="dt" sz="half" idx="10"/>
          </p:nvPr>
        </p:nvSpPr>
        <p:spPr>
          <a:xfrm>
            <a:off x="2541529" y="9353278"/>
            <a:ext cx="745295" cy="260900"/>
          </a:xfrm>
          <a:prstGeom prst="rect">
            <a:avLst/>
          </a:prstGeom>
        </p:spPr>
        <p:txBody>
          <a:bodyPr/>
          <a:lstStyle>
            <a:lvl1pPr>
              <a:defRPr>
                <a:solidFill>
                  <a:srgbClr val="5F5F5F"/>
                </a:solidFill>
              </a:defRPr>
            </a:lvl1pPr>
          </a:lstStyle>
          <a:p>
            <a:fld id="{4D813C46-5AAA-0045-A784-1D6C400A7C04}" type="datetime1">
              <a:rPr lang="en-US" smtClean="0"/>
              <a:pPr/>
              <a:t>11/20/2018</a:t>
            </a:fld>
            <a:endParaRPr lang="en-US" dirty="0"/>
          </a:p>
        </p:txBody>
      </p:sp>
      <p:sp>
        <p:nvSpPr>
          <p:cNvPr id="8" name="Footer Placeholder 7"/>
          <p:cNvSpPr>
            <a:spLocks noGrp="1"/>
          </p:cNvSpPr>
          <p:nvPr>
            <p:ph type="ftr" sz="quarter" idx="11"/>
          </p:nvPr>
        </p:nvSpPr>
        <p:spPr>
          <a:xfrm>
            <a:off x="5239328" y="9353278"/>
            <a:ext cx="1667071" cy="260900"/>
          </a:xfrm>
          <a:prstGeom prst="rect">
            <a:avLst/>
          </a:prstGeom>
        </p:spPr>
        <p:txBody>
          <a:bodyPr/>
          <a:lstStyle>
            <a:lvl1pPr>
              <a:defRPr>
                <a:solidFill>
                  <a:srgbClr val="5F5F5F"/>
                </a:solidFill>
              </a:defRPr>
            </a:lvl1pPr>
          </a:lstStyle>
          <a:p>
            <a:r>
              <a:rPr lang="en-US" dirty="0" smtClean="0"/>
              <a:t>Confidential – Oracle Internal</a:t>
            </a:r>
            <a:endParaRPr lang="en-US" dirty="0"/>
          </a:p>
        </p:txBody>
      </p:sp>
      <p:sp>
        <p:nvSpPr>
          <p:cNvPr id="15" name="TextBox 14"/>
          <p:cNvSpPr txBox="1"/>
          <p:nvPr userDrawn="1"/>
        </p:nvSpPr>
        <p:spPr>
          <a:xfrm>
            <a:off x="3267460" y="9353278"/>
            <a:ext cx="1944916" cy="260900"/>
          </a:xfrm>
          <a:prstGeom prst="rect">
            <a:avLst/>
          </a:prstGeom>
          <a:noFill/>
        </p:spPr>
        <p:txBody>
          <a:bodyPr vert="horz" wrap="none" lIns="0" tIns="0" rIns="0" bIns="0" rtlCol="0" anchor="ctr" anchorCtr="0">
            <a:noAutofit/>
          </a:bodyPr>
          <a:lstStyle/>
          <a:p>
            <a:pPr algn="r"/>
            <a:r>
              <a:rPr sz="1747" dirty="0">
                <a:solidFill>
                  <a:srgbClr val="5F5F5F"/>
                </a:solidFill>
              </a:rPr>
              <a:t>Copyright © </a:t>
            </a:r>
            <a:r>
              <a:rPr lang="en-US" sz="1747" dirty="0" smtClean="0">
                <a:solidFill>
                  <a:srgbClr val="5F5F5F"/>
                </a:solidFill>
              </a:rPr>
              <a:t>2017,</a:t>
            </a:r>
            <a:r>
              <a:rPr sz="1747" dirty="0" smtClean="0">
                <a:solidFill>
                  <a:srgbClr val="5F5F5F"/>
                </a:solidFill>
              </a:rPr>
              <a:t> </a:t>
            </a:r>
            <a:r>
              <a:rPr sz="1747" dirty="0">
                <a:solidFill>
                  <a:srgbClr val="5F5F5F"/>
                </a:solidFill>
              </a:rPr>
              <a:t>Oracle and/or its affiliates. All rights reserved.  </a:t>
            </a:r>
            <a:r>
              <a:rPr sz="1747" dirty="0" smtClean="0">
                <a:solidFill>
                  <a:srgbClr val="5F5F5F"/>
                </a:solidFill>
              </a:rPr>
              <a:t>|</a:t>
            </a:r>
            <a:endParaRPr sz="1747" dirty="0">
              <a:solidFill>
                <a:srgbClr val="5F5F5F"/>
              </a:solidFill>
            </a:endParaRPr>
          </a:p>
        </p:txBody>
      </p:sp>
      <p:pic>
        <p:nvPicPr>
          <p:cNvPr id="10" name="Picture 9"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2301" y="8935837"/>
            <a:ext cx="987613" cy="847926"/>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3703638" y="2174170"/>
            <a:ext cx="0" cy="6305092"/>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323189" y="2174172"/>
            <a:ext cx="3289687" cy="1087085"/>
          </a:xfrm>
          <a:prstGeom prst="rect">
            <a:avLst/>
          </a:prstGeom>
        </p:spPr>
        <p:txBody>
          <a:bodyPr anchor="ctr">
            <a:noAutofit/>
          </a:bodyPr>
          <a:lstStyle>
            <a:lvl1pPr marL="0" indent="0">
              <a:spcBef>
                <a:spcPts val="0"/>
              </a:spcBef>
              <a:buNone/>
              <a:defRPr sz="5750" b="1"/>
            </a:lvl1pPr>
            <a:lvl2pPr marL="939107" indent="0">
              <a:buNone/>
              <a:defRPr sz="4109" b="1"/>
            </a:lvl2pPr>
            <a:lvl3pPr marL="1878212" indent="0">
              <a:buNone/>
              <a:defRPr sz="3697" b="1"/>
            </a:lvl3pPr>
            <a:lvl4pPr marL="2817319" indent="0">
              <a:buNone/>
              <a:defRPr sz="3287" b="1"/>
            </a:lvl4pPr>
            <a:lvl5pPr marL="3756425" indent="0">
              <a:buNone/>
              <a:defRPr sz="3287" b="1"/>
            </a:lvl5pPr>
            <a:lvl6pPr marL="4695532" indent="0">
              <a:buNone/>
              <a:defRPr sz="3287" b="1"/>
            </a:lvl6pPr>
            <a:lvl7pPr marL="5634637" indent="0">
              <a:buNone/>
              <a:defRPr sz="3287" b="1"/>
            </a:lvl7pPr>
            <a:lvl8pPr marL="6573744" indent="0">
              <a:buNone/>
              <a:defRPr sz="3287" b="1"/>
            </a:lvl8pPr>
            <a:lvl9pPr marL="7512849" indent="0">
              <a:buNone/>
              <a:defRPr sz="3287" b="1"/>
            </a:lvl9pPr>
          </a:lstStyle>
          <a:p>
            <a:pPr lvl="0"/>
            <a:r>
              <a:rPr lang="en-US" smtClean="0"/>
              <a:t>Click to edit Master text styles</a:t>
            </a:r>
          </a:p>
        </p:txBody>
      </p:sp>
      <p:sp>
        <p:nvSpPr>
          <p:cNvPr id="4" name="Content Placeholder 3"/>
          <p:cNvSpPr>
            <a:spLocks noGrp="1"/>
          </p:cNvSpPr>
          <p:nvPr>
            <p:ph sz="half" idx="2"/>
          </p:nvPr>
        </p:nvSpPr>
        <p:spPr>
          <a:xfrm>
            <a:off x="323189" y="3369963"/>
            <a:ext cx="3289687" cy="5109298"/>
          </a:xfrm>
          <a:prstGeom prst="rect">
            <a:avLst/>
          </a:prstGeom>
        </p:spPr>
        <p:txBody>
          <a:bodyPr>
            <a:noAutofit/>
          </a:bodyPr>
          <a:lstStyle>
            <a:lvl1pPr>
              <a:defRPr sz="5750"/>
            </a:lvl1pPr>
            <a:lvl2pPr>
              <a:defRPr sz="4931"/>
            </a:lvl2pPr>
            <a:lvl3pPr>
              <a:defRPr sz="4109"/>
            </a:lvl3pPr>
            <a:lvl4pPr>
              <a:defRPr sz="3697"/>
            </a:lvl4pPr>
            <a:lvl5pPr>
              <a:defRPr sz="3287"/>
            </a:lvl5pPr>
            <a:lvl6pPr>
              <a:defRPr sz="3287"/>
            </a:lvl6pPr>
            <a:lvl7pPr>
              <a:defRPr sz="3287"/>
            </a:lvl7pPr>
            <a:lvl8pPr>
              <a:defRPr sz="3287"/>
            </a:lvl8pPr>
            <a:lvl9pPr>
              <a:defRPr sz="328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3794405" y="2174172"/>
            <a:ext cx="3289687" cy="1087085"/>
          </a:xfrm>
          <a:prstGeom prst="rect">
            <a:avLst/>
          </a:prstGeom>
        </p:spPr>
        <p:txBody>
          <a:bodyPr anchor="ctr">
            <a:noAutofit/>
          </a:bodyPr>
          <a:lstStyle>
            <a:lvl1pPr marL="0" indent="0">
              <a:spcBef>
                <a:spcPts val="0"/>
              </a:spcBef>
              <a:buNone/>
              <a:defRPr sz="5750" b="1"/>
            </a:lvl1pPr>
            <a:lvl2pPr marL="939107" indent="0">
              <a:buNone/>
              <a:defRPr sz="4109" b="1"/>
            </a:lvl2pPr>
            <a:lvl3pPr marL="1878212" indent="0">
              <a:buNone/>
              <a:defRPr sz="3697" b="1"/>
            </a:lvl3pPr>
            <a:lvl4pPr marL="2817319" indent="0">
              <a:buNone/>
              <a:defRPr sz="3287" b="1"/>
            </a:lvl4pPr>
            <a:lvl5pPr marL="3756425" indent="0">
              <a:buNone/>
              <a:defRPr sz="3287" b="1"/>
            </a:lvl5pPr>
            <a:lvl6pPr marL="4695532" indent="0">
              <a:buNone/>
              <a:defRPr sz="3287" b="1"/>
            </a:lvl6pPr>
            <a:lvl7pPr marL="5634637" indent="0">
              <a:buNone/>
              <a:defRPr sz="3287" b="1"/>
            </a:lvl7pPr>
            <a:lvl8pPr marL="6573744" indent="0">
              <a:buNone/>
              <a:defRPr sz="3287" b="1"/>
            </a:lvl8pPr>
            <a:lvl9pPr marL="7512849" indent="0">
              <a:buNone/>
              <a:defRPr sz="3287" b="1"/>
            </a:lvl9pPr>
          </a:lstStyle>
          <a:p>
            <a:pPr lvl="0"/>
            <a:r>
              <a:rPr lang="en-US" smtClean="0"/>
              <a:t>Click to edit Master text styles</a:t>
            </a:r>
          </a:p>
        </p:txBody>
      </p:sp>
      <p:sp>
        <p:nvSpPr>
          <p:cNvPr id="6" name="Content Placeholder 5"/>
          <p:cNvSpPr>
            <a:spLocks noGrp="1"/>
          </p:cNvSpPr>
          <p:nvPr>
            <p:ph sz="quarter" idx="4"/>
          </p:nvPr>
        </p:nvSpPr>
        <p:spPr>
          <a:xfrm>
            <a:off x="3794405" y="3369963"/>
            <a:ext cx="3289687" cy="5109298"/>
          </a:xfrm>
          <a:prstGeom prst="rect">
            <a:avLst/>
          </a:prstGeom>
        </p:spPr>
        <p:txBody>
          <a:bodyPr>
            <a:noAutofit/>
          </a:bodyPr>
          <a:lstStyle>
            <a:lvl1pPr>
              <a:defRPr sz="5750"/>
            </a:lvl1pPr>
            <a:lvl2pPr>
              <a:defRPr sz="4931"/>
            </a:lvl2pPr>
            <a:lvl3pPr>
              <a:defRPr sz="4109"/>
            </a:lvl3pPr>
            <a:lvl4pPr>
              <a:defRPr sz="3697"/>
            </a:lvl4pPr>
            <a:lvl5pPr>
              <a:defRPr sz="3287"/>
            </a:lvl5pPr>
            <a:lvl6pPr>
              <a:defRPr sz="3287"/>
            </a:lvl6pPr>
            <a:lvl7pPr>
              <a:defRPr sz="3287"/>
            </a:lvl7pPr>
            <a:lvl8pPr>
              <a:defRPr sz="3287"/>
            </a:lvl8pPr>
            <a:lvl9pPr>
              <a:defRPr sz="328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a:xfrm>
            <a:off x="2541529" y="9353278"/>
            <a:ext cx="745295" cy="260900"/>
          </a:xfrm>
          <a:prstGeom prst="rect">
            <a:avLst/>
          </a:prstGeom>
        </p:spPr>
        <p:txBody>
          <a:bodyPr/>
          <a:lstStyle/>
          <a:p>
            <a:fld id="{3CFFFFBC-830B-BE48-A60F-3A3B7341FF90}" type="datetime1">
              <a:rPr lang="en-US" smtClean="0"/>
              <a:pPr/>
              <a:t>11/20/2018</a:t>
            </a:fld>
            <a:endParaRPr dirty="0"/>
          </a:p>
        </p:txBody>
      </p:sp>
      <p:sp>
        <p:nvSpPr>
          <p:cNvPr id="8" name="Footer Placeholder 7"/>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9" name="Slide Number Placeholder 8"/>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
        <p:nvSpPr>
          <p:cNvPr id="11" name="Title 10"/>
          <p:cNvSpPr>
            <a:spLocks noGrp="1"/>
          </p:cNvSpPr>
          <p:nvPr>
            <p:ph type="title"/>
          </p:nvPr>
        </p:nvSpPr>
        <p:spPr>
          <a:xfrm>
            <a:off x="323192" y="579779"/>
            <a:ext cx="6760899" cy="1268266"/>
          </a:xfrm>
          <a:prstGeom prst="rect">
            <a:avLst/>
          </a:prstGeom>
        </p:spPr>
        <p:txBody>
          <a:bodyPr/>
          <a:lstStyle/>
          <a:p>
            <a:r>
              <a:rPr lang="en-US" smtClean="0"/>
              <a:t>Click to edit Master title style</a:t>
            </a:r>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2541529" y="9353278"/>
            <a:ext cx="745295" cy="260900"/>
          </a:xfrm>
          <a:prstGeom prst="rect">
            <a:avLst/>
          </a:prstGeom>
        </p:spPr>
        <p:txBody>
          <a:bodyPr/>
          <a:lstStyle/>
          <a:p>
            <a:fld id="{FD39A174-1ADF-1E48-B6DD-36515CA54732}" type="datetime1">
              <a:rPr lang="en-US" smtClean="0"/>
              <a:pPr/>
              <a:t>11/20/2018</a:t>
            </a:fld>
            <a:endParaRPr dirty="0"/>
          </a:p>
        </p:txBody>
      </p:sp>
      <p:sp>
        <p:nvSpPr>
          <p:cNvPr id="4" name="Footer Placeholder 3"/>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5" name="Slide Number Placeholder 4"/>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
        <p:nvSpPr>
          <p:cNvPr id="2" name="Title 1"/>
          <p:cNvSpPr>
            <a:spLocks noGrp="1"/>
          </p:cNvSpPr>
          <p:nvPr>
            <p:ph type="title"/>
          </p:nvPr>
        </p:nvSpPr>
        <p:spPr>
          <a:xfrm>
            <a:off x="323192" y="579779"/>
            <a:ext cx="6760899" cy="1268266"/>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2541529" y="9353278"/>
            <a:ext cx="745295" cy="260900"/>
          </a:xfrm>
          <a:prstGeom prst="rect">
            <a:avLst/>
          </a:prstGeom>
        </p:spPr>
        <p:txBody>
          <a:bodyPr/>
          <a:lstStyle/>
          <a:p>
            <a:fld id="{0F9DE5E5-CA66-5940-9D1C-9F6D8D7529FE}" type="datetime1">
              <a:rPr lang="en-US" smtClean="0"/>
              <a:pPr/>
              <a:t>11/20/2018</a:t>
            </a:fld>
            <a:endParaRPr dirty="0"/>
          </a:p>
        </p:txBody>
      </p:sp>
      <p:sp>
        <p:nvSpPr>
          <p:cNvPr id="4" name="Footer Placeholder 3"/>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5" name="Slide Number Placeholder 4"/>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
        <p:nvSpPr>
          <p:cNvPr id="6" name="Text Placeholder 12"/>
          <p:cNvSpPr>
            <a:spLocks noGrp="1"/>
          </p:cNvSpPr>
          <p:nvPr>
            <p:ph type="body" sz="quarter" idx="13" hasCustomPrompt="1"/>
          </p:nvPr>
        </p:nvSpPr>
        <p:spPr>
          <a:xfrm>
            <a:off x="323189" y="1959810"/>
            <a:ext cx="6760898" cy="489757"/>
          </a:xfrm>
          <a:prstGeom prst="rect">
            <a:avLst/>
          </a:prstGeom>
        </p:spPr>
        <p:txBody>
          <a:bodyPr>
            <a:noAutofit/>
          </a:bodyPr>
          <a:lstStyle>
            <a:lvl1pPr marL="3262" indent="0">
              <a:spcBef>
                <a:spcPts val="0"/>
              </a:spcBef>
              <a:buFontTx/>
              <a:buNone/>
              <a:defRPr sz="4931" b="1" baseline="0"/>
            </a:lvl1pPr>
            <a:lvl2pPr marL="3262" indent="0">
              <a:buFontTx/>
              <a:buNone/>
              <a:defRPr sz="4931"/>
            </a:lvl2pPr>
            <a:lvl3pPr marL="3262" indent="0">
              <a:buFontTx/>
              <a:buNone/>
              <a:defRPr sz="4931"/>
            </a:lvl3pPr>
            <a:lvl4pPr marL="3262" indent="0">
              <a:buFontTx/>
              <a:buNone/>
              <a:defRPr sz="4931"/>
            </a:lvl4pPr>
            <a:lvl5pPr marL="3262" indent="0">
              <a:buFontTx/>
              <a:buNone/>
              <a:defRPr sz="4931"/>
            </a:lvl5pPr>
            <a:lvl6pPr marL="3262" indent="0">
              <a:buFontTx/>
              <a:buNone/>
              <a:defRPr sz="4931"/>
            </a:lvl6pPr>
            <a:lvl7pPr marL="3262" indent="0">
              <a:buFontTx/>
              <a:buNone/>
              <a:defRPr sz="4931"/>
            </a:lvl7pPr>
            <a:lvl8pPr marL="3262" indent="0">
              <a:buFontTx/>
              <a:buNone/>
              <a:defRPr sz="4931"/>
            </a:lvl8pPr>
            <a:lvl9pPr marL="3262" indent="0">
              <a:buFontTx/>
              <a:buNone/>
              <a:defRPr sz="4931"/>
            </a:lvl9pPr>
          </a:lstStyle>
          <a:p>
            <a:pPr lvl="0"/>
            <a:r>
              <a:rPr dirty="0"/>
              <a:t>Click to add subtitle</a:t>
            </a:r>
          </a:p>
        </p:txBody>
      </p:sp>
      <p:sp>
        <p:nvSpPr>
          <p:cNvPr id="7" name="Title 6"/>
          <p:cNvSpPr>
            <a:spLocks noGrp="1"/>
          </p:cNvSpPr>
          <p:nvPr>
            <p:ph type="title"/>
          </p:nvPr>
        </p:nvSpPr>
        <p:spPr>
          <a:xfrm>
            <a:off x="323192" y="579779"/>
            <a:ext cx="6760899" cy="1268266"/>
          </a:xfrm>
          <a:prstGeom prst="rect">
            <a:avLst/>
          </a:prstGeom>
        </p:spPr>
        <p:txBody>
          <a:bodyPr/>
          <a:lstStyle/>
          <a:p>
            <a:r>
              <a:rPr lang="en-US" smtClean="0"/>
              <a:t>Click to edit Master title style</a:t>
            </a:r>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541529" y="9353278"/>
            <a:ext cx="745295" cy="260900"/>
          </a:xfrm>
          <a:prstGeom prst="rect">
            <a:avLst/>
          </a:prstGeom>
        </p:spPr>
        <p:txBody>
          <a:bodyPr/>
          <a:lstStyle/>
          <a:p>
            <a:fld id="{E319AFBF-606B-E543-8502-3BFA1F086CBC}" type="datetime1">
              <a:rPr lang="en-US" smtClean="0"/>
              <a:pPr/>
              <a:t>11/20/2018</a:t>
            </a:fld>
            <a:endParaRPr dirty="0"/>
          </a:p>
        </p:txBody>
      </p:sp>
      <p:sp>
        <p:nvSpPr>
          <p:cNvPr id="3" name="Footer Placeholder 2"/>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4" name="Slide Number Placeholder 3"/>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097" y="2174170"/>
            <a:ext cx="4723459" cy="6305092"/>
          </a:xfrm>
          <a:prstGeom prst="rect">
            <a:avLst/>
          </a:prstGeom>
        </p:spPr>
        <p:txBody>
          <a:bodyPr>
            <a:noAutofit/>
          </a:bodyPr>
          <a:lstStyle>
            <a:lvl1pPr>
              <a:defRPr sz="5750"/>
            </a:lvl1pPr>
            <a:lvl2pPr>
              <a:defRPr sz="4931"/>
            </a:lvl2pPr>
            <a:lvl3pPr>
              <a:defRPr sz="4109"/>
            </a:lvl3pPr>
            <a:lvl4pPr>
              <a:defRPr sz="3697"/>
            </a:lvl4pPr>
            <a:lvl5pPr>
              <a:defRPr sz="3287"/>
            </a:lvl5pPr>
            <a:lvl6pPr>
              <a:defRPr sz="3287"/>
            </a:lvl6pPr>
            <a:lvl7pPr>
              <a:defRPr sz="3287"/>
            </a:lvl7pPr>
            <a:lvl8pPr>
              <a:defRPr sz="3287"/>
            </a:lvl8pPr>
            <a:lvl9pPr>
              <a:defRPr sz="328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5334054" y="2174170"/>
            <a:ext cx="1805994" cy="6305092"/>
          </a:xfrm>
          <a:prstGeom prst="rect">
            <a:avLst/>
          </a:prstGeom>
        </p:spPr>
        <p:txBody>
          <a:bodyPr>
            <a:noAutofit/>
          </a:bodyPr>
          <a:lstStyle>
            <a:lvl1pPr marL="0" indent="0">
              <a:buNone/>
              <a:defRPr sz="4109"/>
            </a:lvl1pPr>
            <a:lvl2pPr marL="939107" indent="0">
              <a:buNone/>
              <a:defRPr sz="2465"/>
            </a:lvl2pPr>
            <a:lvl3pPr marL="1878212" indent="0">
              <a:buNone/>
              <a:defRPr sz="2053"/>
            </a:lvl3pPr>
            <a:lvl4pPr marL="2817319" indent="0">
              <a:buNone/>
              <a:defRPr sz="1849"/>
            </a:lvl4pPr>
            <a:lvl5pPr marL="3756425" indent="0">
              <a:buNone/>
              <a:defRPr sz="1849"/>
            </a:lvl5pPr>
            <a:lvl6pPr marL="4695532" indent="0">
              <a:buNone/>
              <a:defRPr sz="1849"/>
            </a:lvl6pPr>
            <a:lvl7pPr marL="5634637" indent="0">
              <a:buNone/>
              <a:defRPr sz="1849"/>
            </a:lvl7pPr>
            <a:lvl8pPr marL="6573744" indent="0">
              <a:buNone/>
              <a:defRPr sz="1849"/>
            </a:lvl8pPr>
            <a:lvl9pPr marL="7512849" indent="0">
              <a:buNone/>
              <a:defRPr sz="1849"/>
            </a:lvl9pPr>
          </a:lstStyle>
          <a:p>
            <a:pPr lvl="0"/>
            <a:r>
              <a:rPr lang="en-US" smtClean="0"/>
              <a:t>Click to edit Master text styles</a:t>
            </a:r>
          </a:p>
        </p:txBody>
      </p:sp>
      <p:sp>
        <p:nvSpPr>
          <p:cNvPr id="5" name="Date Placeholder 4"/>
          <p:cNvSpPr>
            <a:spLocks noGrp="1"/>
          </p:cNvSpPr>
          <p:nvPr>
            <p:ph type="dt" sz="half" idx="10"/>
          </p:nvPr>
        </p:nvSpPr>
        <p:spPr>
          <a:xfrm>
            <a:off x="2541529" y="9353278"/>
            <a:ext cx="745295" cy="260900"/>
          </a:xfrm>
          <a:prstGeom prst="rect">
            <a:avLst/>
          </a:prstGeom>
        </p:spPr>
        <p:txBody>
          <a:bodyPr/>
          <a:lstStyle/>
          <a:p>
            <a:fld id="{A20AF893-3E10-FD41-AEC9-8B3D0A4A1856}" type="datetime1">
              <a:rPr lang="en-US" smtClean="0"/>
              <a:pPr/>
              <a:t>11/20/2018</a:t>
            </a:fld>
            <a:endParaRPr dirty="0"/>
          </a:p>
        </p:txBody>
      </p:sp>
      <p:sp>
        <p:nvSpPr>
          <p:cNvPr id="6" name="Footer Placeholder 5"/>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
        <p:nvSpPr>
          <p:cNvPr id="8" name="Title 7"/>
          <p:cNvSpPr>
            <a:spLocks noGrp="1"/>
          </p:cNvSpPr>
          <p:nvPr>
            <p:ph type="title"/>
          </p:nvPr>
        </p:nvSpPr>
        <p:spPr>
          <a:xfrm>
            <a:off x="323192" y="579779"/>
            <a:ext cx="6760899" cy="1268266"/>
          </a:xfrm>
          <a:prstGeom prst="rect">
            <a:avLst/>
          </a:prstGeom>
        </p:spPr>
        <p:txBody>
          <a:bodyPr/>
          <a:lstStyle/>
          <a:p>
            <a:r>
              <a:rPr lang="en-US" smtClean="0"/>
              <a:t>Click to edit Master title style</a:t>
            </a:r>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323193" y="2174173"/>
            <a:ext cx="3704602" cy="6300989"/>
          </a:xfrm>
          <a:prstGeom prst="rect">
            <a:avLst/>
          </a:prstGeom>
          <a:solidFill>
            <a:schemeClr val="bg2"/>
          </a:solidFill>
        </p:spPr>
        <p:txBody>
          <a:bodyPr tIns="182880">
            <a:noAutofit/>
          </a:bodyPr>
          <a:lstStyle>
            <a:lvl1pPr marL="0" indent="0" algn="ctr">
              <a:buNone/>
              <a:defRPr sz="4931"/>
            </a:lvl1pPr>
            <a:lvl2pPr marL="939107" indent="0">
              <a:buNone/>
              <a:defRPr sz="5750"/>
            </a:lvl2pPr>
            <a:lvl3pPr marL="1878212" indent="0">
              <a:buNone/>
              <a:defRPr sz="4931"/>
            </a:lvl3pPr>
            <a:lvl4pPr marL="2817319" indent="0">
              <a:buNone/>
              <a:defRPr sz="4109"/>
            </a:lvl4pPr>
            <a:lvl5pPr marL="3756425" indent="0">
              <a:buNone/>
              <a:defRPr sz="4109"/>
            </a:lvl5pPr>
            <a:lvl6pPr marL="4695532" indent="0">
              <a:buNone/>
              <a:defRPr sz="4109"/>
            </a:lvl6pPr>
            <a:lvl7pPr marL="5634637" indent="0">
              <a:buNone/>
              <a:defRPr sz="4109"/>
            </a:lvl7pPr>
            <a:lvl8pPr marL="6573744" indent="0">
              <a:buNone/>
              <a:defRPr sz="4109"/>
            </a:lvl8pPr>
            <a:lvl9pPr marL="7512849" indent="0">
              <a:buNone/>
              <a:defRPr sz="4109"/>
            </a:lvl9pPr>
          </a:lstStyle>
          <a:p>
            <a:r>
              <a:rPr lang="en-US" smtClean="0"/>
              <a:t>Click icon to add picture</a:t>
            </a:r>
            <a:endParaRPr dirty="0"/>
          </a:p>
        </p:txBody>
      </p:sp>
      <p:sp>
        <p:nvSpPr>
          <p:cNvPr id="4" name="Text Placeholder 3"/>
          <p:cNvSpPr>
            <a:spLocks noGrp="1"/>
          </p:cNvSpPr>
          <p:nvPr>
            <p:ph type="body" sz="half" idx="2"/>
          </p:nvPr>
        </p:nvSpPr>
        <p:spPr>
          <a:xfrm>
            <a:off x="4259328" y="2174170"/>
            <a:ext cx="2824760" cy="6305092"/>
          </a:xfrm>
          <a:prstGeom prst="rect">
            <a:avLst/>
          </a:prstGeom>
        </p:spPr>
        <p:txBody>
          <a:bodyPr>
            <a:noAutofit/>
          </a:bodyPr>
          <a:lstStyle>
            <a:lvl1pPr marL="0" indent="0">
              <a:buNone/>
              <a:defRPr sz="4109"/>
            </a:lvl1pPr>
            <a:lvl2pPr marL="939107" indent="0">
              <a:buNone/>
              <a:defRPr sz="2465"/>
            </a:lvl2pPr>
            <a:lvl3pPr marL="1878212" indent="0">
              <a:buNone/>
              <a:defRPr sz="2053"/>
            </a:lvl3pPr>
            <a:lvl4pPr marL="2817319" indent="0">
              <a:buNone/>
              <a:defRPr sz="1849"/>
            </a:lvl4pPr>
            <a:lvl5pPr marL="3756425" indent="0">
              <a:buNone/>
              <a:defRPr sz="1849"/>
            </a:lvl5pPr>
            <a:lvl6pPr marL="4695532" indent="0">
              <a:buNone/>
              <a:defRPr sz="1849"/>
            </a:lvl6pPr>
            <a:lvl7pPr marL="5634637" indent="0">
              <a:buNone/>
              <a:defRPr sz="1849"/>
            </a:lvl7pPr>
            <a:lvl8pPr marL="6573744" indent="0">
              <a:buNone/>
              <a:defRPr sz="1849"/>
            </a:lvl8pPr>
            <a:lvl9pPr marL="7512849" indent="0">
              <a:buNone/>
              <a:defRPr sz="1849"/>
            </a:lvl9pPr>
          </a:lstStyle>
          <a:p>
            <a:pPr lvl="0"/>
            <a:r>
              <a:rPr lang="en-US" smtClean="0"/>
              <a:t>Click to edit Master text styles</a:t>
            </a:r>
          </a:p>
        </p:txBody>
      </p:sp>
      <p:sp>
        <p:nvSpPr>
          <p:cNvPr id="5" name="Date Placeholder 4"/>
          <p:cNvSpPr>
            <a:spLocks noGrp="1"/>
          </p:cNvSpPr>
          <p:nvPr>
            <p:ph type="dt" sz="half" idx="10"/>
          </p:nvPr>
        </p:nvSpPr>
        <p:spPr>
          <a:xfrm>
            <a:off x="2541529" y="9353278"/>
            <a:ext cx="745295" cy="260900"/>
          </a:xfrm>
          <a:prstGeom prst="rect">
            <a:avLst/>
          </a:prstGeom>
        </p:spPr>
        <p:txBody>
          <a:bodyPr/>
          <a:lstStyle/>
          <a:p>
            <a:fld id="{5F325C25-20DE-A84C-A42C-F77161DB4A96}" type="datetime1">
              <a:rPr lang="en-US" smtClean="0"/>
              <a:pPr/>
              <a:t>11/20/2018</a:t>
            </a:fld>
            <a:endParaRPr dirty="0"/>
          </a:p>
        </p:txBody>
      </p:sp>
      <p:sp>
        <p:nvSpPr>
          <p:cNvPr id="6" name="Footer Placeholder 5"/>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
        <p:nvSpPr>
          <p:cNvPr id="8" name="Title 7"/>
          <p:cNvSpPr>
            <a:spLocks noGrp="1"/>
          </p:cNvSpPr>
          <p:nvPr>
            <p:ph type="title"/>
          </p:nvPr>
        </p:nvSpPr>
        <p:spPr>
          <a:xfrm>
            <a:off x="323192" y="579779"/>
            <a:ext cx="6760899" cy="1268266"/>
          </a:xfrm>
          <a:prstGeom prst="rect">
            <a:avLst/>
          </a:prstGeom>
        </p:spPr>
        <p:txBody>
          <a:bodyPr/>
          <a:lstStyle/>
          <a:p>
            <a:r>
              <a:rPr lang="en-US" smtClean="0"/>
              <a:t>Click to edit Master title style</a:t>
            </a:r>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3703638" y="2174170"/>
            <a:ext cx="0" cy="6305092"/>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323189" y="2174171"/>
            <a:ext cx="3289687" cy="4957106"/>
          </a:xfrm>
          <a:prstGeom prst="rect">
            <a:avLst/>
          </a:prstGeom>
          <a:solidFill>
            <a:schemeClr val="bg2"/>
          </a:solidFill>
        </p:spPr>
        <p:txBody>
          <a:bodyPr tIns="182880">
            <a:noAutofit/>
          </a:bodyPr>
          <a:lstStyle>
            <a:lvl1pPr marL="0" indent="0" algn="ctr">
              <a:buNone/>
              <a:defRPr sz="4931"/>
            </a:lvl1pPr>
            <a:lvl2pPr marL="939107" indent="0">
              <a:buNone/>
              <a:defRPr sz="5750"/>
            </a:lvl2pPr>
            <a:lvl3pPr marL="1878212" indent="0">
              <a:buNone/>
              <a:defRPr sz="4931"/>
            </a:lvl3pPr>
            <a:lvl4pPr marL="2817319" indent="0">
              <a:buNone/>
              <a:defRPr sz="4109"/>
            </a:lvl4pPr>
            <a:lvl5pPr marL="3756425" indent="0">
              <a:buNone/>
              <a:defRPr sz="4109"/>
            </a:lvl5pPr>
            <a:lvl6pPr marL="4695532" indent="0">
              <a:buNone/>
              <a:defRPr sz="4109"/>
            </a:lvl6pPr>
            <a:lvl7pPr marL="5634637" indent="0">
              <a:buNone/>
              <a:defRPr sz="4109"/>
            </a:lvl7pPr>
            <a:lvl8pPr marL="6573744" indent="0">
              <a:buNone/>
              <a:defRPr sz="4109"/>
            </a:lvl8pPr>
            <a:lvl9pPr marL="7512849" indent="0">
              <a:buNone/>
              <a:defRPr sz="4109"/>
            </a:lvl9pPr>
          </a:lstStyle>
          <a:p>
            <a:r>
              <a:rPr lang="en-US" smtClean="0"/>
              <a:t>Click icon to add picture</a:t>
            </a:r>
            <a:endParaRPr dirty="0"/>
          </a:p>
        </p:txBody>
      </p:sp>
      <p:sp>
        <p:nvSpPr>
          <p:cNvPr id="4" name="Text Placeholder 3"/>
          <p:cNvSpPr>
            <a:spLocks noGrp="1"/>
          </p:cNvSpPr>
          <p:nvPr>
            <p:ph type="body" sz="half" idx="2"/>
          </p:nvPr>
        </p:nvSpPr>
        <p:spPr>
          <a:xfrm>
            <a:off x="323188" y="7283469"/>
            <a:ext cx="3287834" cy="1195793"/>
          </a:xfrm>
          <a:prstGeom prst="rect">
            <a:avLst/>
          </a:prstGeom>
        </p:spPr>
        <p:txBody>
          <a:bodyPr>
            <a:noAutofit/>
          </a:bodyPr>
          <a:lstStyle>
            <a:lvl1pPr marL="0" indent="0">
              <a:buNone/>
              <a:defRPr sz="3697"/>
            </a:lvl1pPr>
            <a:lvl2pPr marL="939107" indent="0">
              <a:buNone/>
              <a:defRPr sz="2465"/>
            </a:lvl2pPr>
            <a:lvl3pPr marL="1878212" indent="0">
              <a:buNone/>
              <a:defRPr sz="2053"/>
            </a:lvl3pPr>
            <a:lvl4pPr marL="2817319" indent="0">
              <a:buNone/>
              <a:defRPr sz="1849"/>
            </a:lvl4pPr>
            <a:lvl5pPr marL="3756425" indent="0">
              <a:buNone/>
              <a:defRPr sz="1849"/>
            </a:lvl5pPr>
            <a:lvl6pPr marL="4695532" indent="0">
              <a:buNone/>
              <a:defRPr sz="1849"/>
            </a:lvl6pPr>
            <a:lvl7pPr marL="5634637" indent="0">
              <a:buNone/>
              <a:defRPr sz="1849"/>
            </a:lvl7pPr>
            <a:lvl8pPr marL="6573744" indent="0">
              <a:buNone/>
              <a:defRPr sz="1849"/>
            </a:lvl8pPr>
            <a:lvl9pPr marL="7512849" indent="0">
              <a:buNone/>
              <a:defRPr sz="1849"/>
            </a:lvl9pPr>
          </a:lstStyle>
          <a:p>
            <a:pPr lvl="0"/>
            <a:r>
              <a:rPr lang="en-US" smtClean="0"/>
              <a:t>Click to edit Master text styles</a:t>
            </a:r>
          </a:p>
        </p:txBody>
      </p:sp>
      <p:sp>
        <p:nvSpPr>
          <p:cNvPr id="5" name="Date Placeholder 4"/>
          <p:cNvSpPr>
            <a:spLocks noGrp="1"/>
          </p:cNvSpPr>
          <p:nvPr>
            <p:ph type="dt" sz="half" idx="10"/>
          </p:nvPr>
        </p:nvSpPr>
        <p:spPr>
          <a:xfrm>
            <a:off x="2541529" y="9353278"/>
            <a:ext cx="745295" cy="260900"/>
          </a:xfrm>
          <a:prstGeom prst="rect">
            <a:avLst/>
          </a:prstGeom>
        </p:spPr>
        <p:txBody>
          <a:bodyPr/>
          <a:lstStyle/>
          <a:p>
            <a:fld id="{795EB4F4-FDFD-ED43-860C-BD557FEEC804}" type="datetime1">
              <a:rPr lang="en-US" smtClean="0"/>
              <a:pPr/>
              <a:t>11/20/2018</a:t>
            </a:fld>
            <a:endParaRPr dirty="0"/>
          </a:p>
        </p:txBody>
      </p:sp>
      <p:sp>
        <p:nvSpPr>
          <p:cNvPr id="6" name="Footer Placeholder 5"/>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3796257" y="2174171"/>
            <a:ext cx="3289687" cy="4957106"/>
          </a:xfrm>
          <a:prstGeom prst="rect">
            <a:avLst/>
          </a:prstGeom>
          <a:solidFill>
            <a:schemeClr val="bg2"/>
          </a:solidFill>
        </p:spPr>
        <p:txBody>
          <a:bodyPr tIns="182880">
            <a:noAutofit/>
          </a:bodyPr>
          <a:lstStyle>
            <a:lvl1pPr marL="0" indent="0" algn="ctr">
              <a:buNone/>
              <a:defRPr sz="4931"/>
            </a:lvl1pPr>
            <a:lvl2pPr marL="939107" indent="0">
              <a:buNone/>
              <a:defRPr sz="5750"/>
            </a:lvl2pPr>
            <a:lvl3pPr marL="1878212" indent="0">
              <a:buNone/>
              <a:defRPr sz="4931"/>
            </a:lvl3pPr>
            <a:lvl4pPr marL="2817319" indent="0">
              <a:buNone/>
              <a:defRPr sz="4109"/>
            </a:lvl4pPr>
            <a:lvl5pPr marL="3756425" indent="0">
              <a:buNone/>
              <a:defRPr sz="4109"/>
            </a:lvl5pPr>
            <a:lvl6pPr marL="4695532" indent="0">
              <a:buNone/>
              <a:defRPr sz="4109"/>
            </a:lvl6pPr>
            <a:lvl7pPr marL="5634637" indent="0">
              <a:buNone/>
              <a:defRPr sz="4109"/>
            </a:lvl7pPr>
            <a:lvl8pPr marL="6573744" indent="0">
              <a:buNone/>
              <a:defRPr sz="4109"/>
            </a:lvl8pPr>
            <a:lvl9pPr marL="7512849" indent="0">
              <a:buNone/>
              <a:defRPr sz="4109"/>
            </a:lvl9pPr>
          </a:lstStyle>
          <a:p>
            <a:r>
              <a:rPr lang="en-US" smtClean="0"/>
              <a:t>Click icon to add picture</a:t>
            </a:r>
            <a:endParaRPr dirty="0"/>
          </a:p>
        </p:txBody>
      </p:sp>
      <p:sp>
        <p:nvSpPr>
          <p:cNvPr id="10" name="Text Placeholder 3"/>
          <p:cNvSpPr>
            <a:spLocks noGrp="1"/>
          </p:cNvSpPr>
          <p:nvPr>
            <p:ph type="body" sz="half" idx="14"/>
          </p:nvPr>
        </p:nvSpPr>
        <p:spPr>
          <a:xfrm>
            <a:off x="3796252" y="7283469"/>
            <a:ext cx="3287834" cy="1195793"/>
          </a:xfrm>
          <a:prstGeom prst="rect">
            <a:avLst/>
          </a:prstGeom>
        </p:spPr>
        <p:txBody>
          <a:bodyPr>
            <a:noAutofit/>
          </a:bodyPr>
          <a:lstStyle>
            <a:lvl1pPr marL="0" indent="0">
              <a:buNone/>
              <a:defRPr sz="3697"/>
            </a:lvl1pPr>
            <a:lvl2pPr marL="939107" indent="0">
              <a:buNone/>
              <a:defRPr sz="2465"/>
            </a:lvl2pPr>
            <a:lvl3pPr marL="1878212" indent="0">
              <a:buNone/>
              <a:defRPr sz="2053"/>
            </a:lvl3pPr>
            <a:lvl4pPr marL="2817319" indent="0">
              <a:buNone/>
              <a:defRPr sz="1849"/>
            </a:lvl4pPr>
            <a:lvl5pPr marL="3756425" indent="0">
              <a:buNone/>
              <a:defRPr sz="1849"/>
            </a:lvl5pPr>
            <a:lvl6pPr marL="4695532" indent="0">
              <a:buNone/>
              <a:defRPr sz="1849"/>
            </a:lvl6pPr>
            <a:lvl7pPr marL="5634637" indent="0">
              <a:buNone/>
              <a:defRPr sz="1849"/>
            </a:lvl7pPr>
            <a:lvl8pPr marL="6573744" indent="0">
              <a:buNone/>
              <a:defRPr sz="1849"/>
            </a:lvl8pPr>
            <a:lvl9pPr marL="7512849" indent="0">
              <a:buNone/>
              <a:defRPr sz="1849"/>
            </a:lvl9pPr>
          </a:lstStyle>
          <a:p>
            <a:pPr lvl="0"/>
            <a:r>
              <a:rPr lang="en-US" smtClean="0"/>
              <a:t>Click to edit Master text styles</a:t>
            </a:r>
          </a:p>
        </p:txBody>
      </p:sp>
      <p:sp>
        <p:nvSpPr>
          <p:cNvPr id="11" name="Title 10"/>
          <p:cNvSpPr>
            <a:spLocks noGrp="1"/>
          </p:cNvSpPr>
          <p:nvPr>
            <p:ph type="title"/>
          </p:nvPr>
        </p:nvSpPr>
        <p:spPr>
          <a:xfrm>
            <a:off x="323192" y="579779"/>
            <a:ext cx="6760899" cy="1268266"/>
          </a:xfrm>
          <a:prstGeom prst="rect">
            <a:avLst/>
          </a:prstGeom>
        </p:spPr>
        <p:txBody>
          <a:bodyPr/>
          <a:lstStyle/>
          <a:p>
            <a:r>
              <a:rPr lang="en-US" smtClean="0"/>
              <a:t>Click to edit Master title style</a:t>
            </a:r>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2545949" y="2174170"/>
            <a:ext cx="0" cy="6305092"/>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4861325" y="2174170"/>
            <a:ext cx="0" cy="6305092"/>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323193" y="2174170"/>
            <a:ext cx="2111623" cy="4348340"/>
          </a:xfrm>
          <a:prstGeom prst="rect">
            <a:avLst/>
          </a:prstGeom>
          <a:solidFill>
            <a:schemeClr val="bg2"/>
          </a:solidFill>
        </p:spPr>
        <p:txBody>
          <a:bodyPr tIns="182880">
            <a:noAutofit/>
          </a:bodyPr>
          <a:lstStyle>
            <a:lvl1pPr marL="0" indent="0" algn="ctr">
              <a:buNone/>
              <a:defRPr sz="4931"/>
            </a:lvl1pPr>
            <a:lvl2pPr marL="939107" indent="0">
              <a:buNone/>
              <a:defRPr sz="5750"/>
            </a:lvl2pPr>
            <a:lvl3pPr marL="1878212" indent="0">
              <a:buNone/>
              <a:defRPr sz="4931"/>
            </a:lvl3pPr>
            <a:lvl4pPr marL="2817319" indent="0">
              <a:buNone/>
              <a:defRPr sz="4109"/>
            </a:lvl4pPr>
            <a:lvl5pPr marL="3756425" indent="0">
              <a:buNone/>
              <a:defRPr sz="4109"/>
            </a:lvl5pPr>
            <a:lvl6pPr marL="4695532" indent="0">
              <a:buNone/>
              <a:defRPr sz="4109"/>
            </a:lvl6pPr>
            <a:lvl7pPr marL="5634637" indent="0">
              <a:buNone/>
              <a:defRPr sz="4109"/>
            </a:lvl7pPr>
            <a:lvl8pPr marL="6573744" indent="0">
              <a:buNone/>
              <a:defRPr sz="4109"/>
            </a:lvl8pPr>
            <a:lvl9pPr marL="7512849" indent="0">
              <a:buNone/>
              <a:defRPr sz="4109"/>
            </a:lvl9pPr>
          </a:lstStyle>
          <a:p>
            <a:r>
              <a:rPr lang="en-US" smtClean="0"/>
              <a:t>Click icon to add picture</a:t>
            </a:r>
            <a:endParaRPr dirty="0"/>
          </a:p>
        </p:txBody>
      </p:sp>
      <p:sp>
        <p:nvSpPr>
          <p:cNvPr id="4" name="Text Placeholder 3"/>
          <p:cNvSpPr>
            <a:spLocks noGrp="1"/>
          </p:cNvSpPr>
          <p:nvPr>
            <p:ph type="body" sz="half" idx="2"/>
          </p:nvPr>
        </p:nvSpPr>
        <p:spPr>
          <a:xfrm>
            <a:off x="323192" y="6707109"/>
            <a:ext cx="2111623" cy="1772154"/>
          </a:xfrm>
          <a:prstGeom prst="rect">
            <a:avLst/>
          </a:prstGeom>
        </p:spPr>
        <p:txBody>
          <a:bodyPr>
            <a:noAutofit/>
          </a:bodyPr>
          <a:lstStyle>
            <a:lvl1pPr marL="0" indent="0">
              <a:buNone/>
              <a:defRPr sz="3697"/>
            </a:lvl1pPr>
            <a:lvl2pPr marL="939107" indent="0">
              <a:buNone/>
              <a:defRPr sz="2465"/>
            </a:lvl2pPr>
            <a:lvl3pPr marL="1878212" indent="0">
              <a:buNone/>
              <a:defRPr sz="2053"/>
            </a:lvl3pPr>
            <a:lvl4pPr marL="2817319" indent="0">
              <a:buNone/>
              <a:defRPr sz="1849"/>
            </a:lvl4pPr>
            <a:lvl5pPr marL="3756425" indent="0">
              <a:buNone/>
              <a:defRPr sz="1849"/>
            </a:lvl5pPr>
            <a:lvl6pPr marL="4695532" indent="0">
              <a:buNone/>
              <a:defRPr sz="1849"/>
            </a:lvl6pPr>
            <a:lvl7pPr marL="5634637" indent="0">
              <a:buNone/>
              <a:defRPr sz="1849"/>
            </a:lvl7pPr>
            <a:lvl8pPr marL="6573744" indent="0">
              <a:buNone/>
              <a:defRPr sz="1849"/>
            </a:lvl8pPr>
            <a:lvl9pPr marL="7512849" indent="0">
              <a:buNone/>
              <a:defRPr sz="1849"/>
            </a:lvl9pPr>
          </a:lstStyle>
          <a:p>
            <a:pPr lvl="0"/>
            <a:r>
              <a:rPr lang="en-US" smtClean="0"/>
              <a:t>Click to edit Master text styles</a:t>
            </a:r>
          </a:p>
        </p:txBody>
      </p:sp>
      <p:sp>
        <p:nvSpPr>
          <p:cNvPr id="5" name="Date Placeholder 4"/>
          <p:cNvSpPr>
            <a:spLocks noGrp="1"/>
          </p:cNvSpPr>
          <p:nvPr>
            <p:ph type="dt" sz="half" idx="10"/>
          </p:nvPr>
        </p:nvSpPr>
        <p:spPr>
          <a:xfrm>
            <a:off x="2541529" y="9353278"/>
            <a:ext cx="745295" cy="260900"/>
          </a:xfrm>
          <a:prstGeom prst="rect">
            <a:avLst/>
          </a:prstGeom>
        </p:spPr>
        <p:txBody>
          <a:bodyPr/>
          <a:lstStyle/>
          <a:p>
            <a:fld id="{0440CA68-5E1D-2648-A796-3AC679BBE128}" type="datetime1">
              <a:rPr lang="en-US" smtClean="0"/>
              <a:pPr/>
              <a:t>11/20/2018</a:t>
            </a:fld>
            <a:endParaRPr dirty="0"/>
          </a:p>
        </p:txBody>
      </p:sp>
      <p:sp>
        <p:nvSpPr>
          <p:cNvPr id="6" name="Footer Placeholder 5"/>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2647830" y="2174170"/>
            <a:ext cx="2111623" cy="4348340"/>
          </a:xfrm>
          <a:prstGeom prst="rect">
            <a:avLst/>
          </a:prstGeom>
          <a:solidFill>
            <a:schemeClr val="bg2"/>
          </a:solidFill>
        </p:spPr>
        <p:txBody>
          <a:bodyPr tIns="182880">
            <a:noAutofit/>
          </a:bodyPr>
          <a:lstStyle>
            <a:lvl1pPr marL="0" indent="0" algn="ctr">
              <a:buNone/>
              <a:defRPr sz="4931"/>
            </a:lvl1pPr>
            <a:lvl2pPr marL="939107" indent="0">
              <a:buNone/>
              <a:defRPr sz="5750"/>
            </a:lvl2pPr>
            <a:lvl3pPr marL="1878212" indent="0">
              <a:buNone/>
              <a:defRPr sz="4931"/>
            </a:lvl3pPr>
            <a:lvl4pPr marL="2817319" indent="0">
              <a:buNone/>
              <a:defRPr sz="4109"/>
            </a:lvl4pPr>
            <a:lvl5pPr marL="3756425" indent="0">
              <a:buNone/>
              <a:defRPr sz="4109"/>
            </a:lvl5pPr>
            <a:lvl6pPr marL="4695532" indent="0">
              <a:buNone/>
              <a:defRPr sz="4109"/>
            </a:lvl6pPr>
            <a:lvl7pPr marL="5634637" indent="0">
              <a:buNone/>
              <a:defRPr sz="4109"/>
            </a:lvl7pPr>
            <a:lvl8pPr marL="6573744" indent="0">
              <a:buNone/>
              <a:defRPr sz="4109"/>
            </a:lvl8pPr>
            <a:lvl9pPr marL="7512849" indent="0">
              <a:buNone/>
              <a:defRPr sz="4109"/>
            </a:lvl9pPr>
          </a:lstStyle>
          <a:p>
            <a:r>
              <a:rPr lang="en-US" smtClean="0"/>
              <a:t>Click icon to add picture</a:t>
            </a:r>
            <a:endParaRPr dirty="0"/>
          </a:p>
        </p:txBody>
      </p:sp>
      <p:sp>
        <p:nvSpPr>
          <p:cNvPr id="10" name="Text Placeholder 3"/>
          <p:cNvSpPr>
            <a:spLocks noGrp="1"/>
          </p:cNvSpPr>
          <p:nvPr>
            <p:ph type="body" sz="half" idx="14"/>
          </p:nvPr>
        </p:nvSpPr>
        <p:spPr>
          <a:xfrm>
            <a:off x="2647830" y="6707109"/>
            <a:ext cx="2111623" cy="1772154"/>
          </a:xfrm>
          <a:prstGeom prst="rect">
            <a:avLst/>
          </a:prstGeom>
        </p:spPr>
        <p:txBody>
          <a:bodyPr>
            <a:noAutofit/>
          </a:bodyPr>
          <a:lstStyle>
            <a:lvl1pPr marL="0" indent="0">
              <a:buNone/>
              <a:defRPr sz="3697"/>
            </a:lvl1pPr>
            <a:lvl2pPr marL="939107" indent="0">
              <a:buNone/>
              <a:defRPr sz="2465"/>
            </a:lvl2pPr>
            <a:lvl3pPr marL="1878212" indent="0">
              <a:buNone/>
              <a:defRPr sz="2053"/>
            </a:lvl3pPr>
            <a:lvl4pPr marL="2817319" indent="0">
              <a:buNone/>
              <a:defRPr sz="1849"/>
            </a:lvl4pPr>
            <a:lvl5pPr marL="3756425" indent="0">
              <a:buNone/>
              <a:defRPr sz="1849"/>
            </a:lvl5pPr>
            <a:lvl6pPr marL="4695532" indent="0">
              <a:buNone/>
              <a:defRPr sz="1849"/>
            </a:lvl6pPr>
            <a:lvl7pPr marL="5634637" indent="0">
              <a:buNone/>
              <a:defRPr sz="1849"/>
            </a:lvl7pPr>
            <a:lvl8pPr marL="6573744" indent="0">
              <a:buNone/>
              <a:defRPr sz="1849"/>
            </a:lvl8pPr>
            <a:lvl9pPr marL="7512849" indent="0">
              <a:buNone/>
              <a:defRPr sz="1849"/>
            </a:lvl9pPr>
          </a:lstStyle>
          <a:p>
            <a:pPr lvl="0"/>
            <a:r>
              <a:rPr lang="en-US" smtClean="0"/>
              <a:t>Click to edit Master text styles</a:t>
            </a:r>
          </a:p>
        </p:txBody>
      </p:sp>
      <p:sp>
        <p:nvSpPr>
          <p:cNvPr id="13" name="Picture Placeholder 2"/>
          <p:cNvSpPr>
            <a:spLocks noGrp="1"/>
          </p:cNvSpPr>
          <p:nvPr>
            <p:ph type="pic" idx="15"/>
          </p:nvPr>
        </p:nvSpPr>
        <p:spPr bwMode="gray">
          <a:xfrm>
            <a:off x="4972468" y="2174170"/>
            <a:ext cx="2111623" cy="4348340"/>
          </a:xfrm>
          <a:prstGeom prst="rect">
            <a:avLst/>
          </a:prstGeom>
          <a:solidFill>
            <a:schemeClr val="bg2"/>
          </a:solidFill>
        </p:spPr>
        <p:txBody>
          <a:bodyPr tIns="182880">
            <a:noAutofit/>
          </a:bodyPr>
          <a:lstStyle>
            <a:lvl1pPr marL="0" indent="0" algn="ctr">
              <a:buNone/>
              <a:defRPr sz="4931"/>
            </a:lvl1pPr>
            <a:lvl2pPr marL="939107" indent="0">
              <a:buNone/>
              <a:defRPr sz="5750"/>
            </a:lvl2pPr>
            <a:lvl3pPr marL="1878212" indent="0">
              <a:buNone/>
              <a:defRPr sz="4931"/>
            </a:lvl3pPr>
            <a:lvl4pPr marL="2817319" indent="0">
              <a:buNone/>
              <a:defRPr sz="4109"/>
            </a:lvl4pPr>
            <a:lvl5pPr marL="3756425" indent="0">
              <a:buNone/>
              <a:defRPr sz="4109"/>
            </a:lvl5pPr>
            <a:lvl6pPr marL="4695532" indent="0">
              <a:buNone/>
              <a:defRPr sz="4109"/>
            </a:lvl6pPr>
            <a:lvl7pPr marL="5634637" indent="0">
              <a:buNone/>
              <a:defRPr sz="4109"/>
            </a:lvl7pPr>
            <a:lvl8pPr marL="6573744" indent="0">
              <a:buNone/>
              <a:defRPr sz="4109"/>
            </a:lvl8pPr>
            <a:lvl9pPr marL="7512849" indent="0">
              <a:buNone/>
              <a:defRPr sz="4109"/>
            </a:lvl9pPr>
          </a:lstStyle>
          <a:p>
            <a:r>
              <a:rPr lang="en-US" smtClean="0"/>
              <a:t>Click icon to add picture</a:t>
            </a:r>
            <a:endParaRPr dirty="0"/>
          </a:p>
        </p:txBody>
      </p:sp>
      <p:sp>
        <p:nvSpPr>
          <p:cNvPr id="14" name="Text Placeholder 3"/>
          <p:cNvSpPr>
            <a:spLocks noGrp="1"/>
          </p:cNvSpPr>
          <p:nvPr>
            <p:ph type="body" sz="half" idx="16"/>
          </p:nvPr>
        </p:nvSpPr>
        <p:spPr>
          <a:xfrm>
            <a:off x="4972468" y="6707109"/>
            <a:ext cx="2111623" cy="1772154"/>
          </a:xfrm>
          <a:prstGeom prst="rect">
            <a:avLst/>
          </a:prstGeom>
        </p:spPr>
        <p:txBody>
          <a:bodyPr>
            <a:noAutofit/>
          </a:bodyPr>
          <a:lstStyle>
            <a:lvl1pPr marL="0" indent="0">
              <a:buNone/>
              <a:defRPr sz="3697"/>
            </a:lvl1pPr>
            <a:lvl2pPr marL="939107" indent="0">
              <a:buNone/>
              <a:defRPr sz="2465"/>
            </a:lvl2pPr>
            <a:lvl3pPr marL="1878212" indent="0">
              <a:buNone/>
              <a:defRPr sz="2053"/>
            </a:lvl3pPr>
            <a:lvl4pPr marL="2817319" indent="0">
              <a:buNone/>
              <a:defRPr sz="1849"/>
            </a:lvl4pPr>
            <a:lvl5pPr marL="3756425" indent="0">
              <a:buNone/>
              <a:defRPr sz="1849"/>
            </a:lvl5pPr>
            <a:lvl6pPr marL="4695532" indent="0">
              <a:buNone/>
              <a:defRPr sz="1849"/>
            </a:lvl6pPr>
            <a:lvl7pPr marL="5634637" indent="0">
              <a:buNone/>
              <a:defRPr sz="1849"/>
            </a:lvl7pPr>
            <a:lvl8pPr marL="6573744" indent="0">
              <a:buNone/>
              <a:defRPr sz="1849"/>
            </a:lvl8pPr>
            <a:lvl9pPr marL="7512849" indent="0">
              <a:buNone/>
              <a:defRPr sz="1849"/>
            </a:lvl9pPr>
          </a:lstStyle>
          <a:p>
            <a:pPr lvl="0"/>
            <a:r>
              <a:rPr lang="en-US" smtClean="0"/>
              <a:t>Click to edit Master text styles</a:t>
            </a:r>
          </a:p>
        </p:txBody>
      </p:sp>
      <p:sp>
        <p:nvSpPr>
          <p:cNvPr id="8" name="Title 7"/>
          <p:cNvSpPr>
            <a:spLocks noGrp="1"/>
          </p:cNvSpPr>
          <p:nvPr>
            <p:ph type="title"/>
          </p:nvPr>
        </p:nvSpPr>
        <p:spPr>
          <a:xfrm>
            <a:off x="323192" y="579779"/>
            <a:ext cx="6760899" cy="1268266"/>
          </a:xfrm>
          <a:prstGeom prst="rect">
            <a:avLst/>
          </a:prstGeom>
        </p:spPr>
        <p:txBody>
          <a:bodyPr/>
          <a:lstStyle/>
          <a:p>
            <a:r>
              <a:rPr lang="en-US" smtClean="0"/>
              <a:t>Click to edit Master title style</a:t>
            </a:r>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0234" y="2172497"/>
            <a:ext cx="3947301" cy="6515979"/>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075948" y="2607665"/>
            <a:ext cx="1118719" cy="5545472"/>
          </a:xfrm>
          <a:prstGeom prst="rect">
            <a:avLst/>
          </a:prstGeom>
        </p:spPr>
      </p:pic>
      <p:sp>
        <p:nvSpPr>
          <p:cNvPr id="3" name="Picture Placeholder 2"/>
          <p:cNvSpPr>
            <a:spLocks noGrp="1"/>
          </p:cNvSpPr>
          <p:nvPr>
            <p:ph type="pic" idx="1"/>
          </p:nvPr>
        </p:nvSpPr>
        <p:spPr bwMode="gray">
          <a:xfrm>
            <a:off x="1148044" y="3373363"/>
            <a:ext cx="983572" cy="4042592"/>
          </a:xfrm>
          <a:prstGeom prst="rect">
            <a:avLst/>
          </a:prstGeom>
          <a:solidFill>
            <a:schemeClr val="bg2"/>
          </a:solidFill>
          <a:ln w="6350">
            <a:solidFill>
              <a:schemeClr val="bg2"/>
            </a:solidFill>
          </a:ln>
        </p:spPr>
        <p:txBody>
          <a:bodyPr tIns="182880">
            <a:normAutofit/>
          </a:bodyPr>
          <a:lstStyle>
            <a:lvl1pPr marL="0" indent="0" algn="ctr">
              <a:buNone/>
              <a:defRPr sz="4109"/>
            </a:lvl1pPr>
            <a:lvl2pPr marL="939107" indent="0">
              <a:buNone/>
              <a:defRPr sz="5750"/>
            </a:lvl2pPr>
            <a:lvl3pPr marL="1878212" indent="0">
              <a:buNone/>
              <a:defRPr sz="4931"/>
            </a:lvl3pPr>
            <a:lvl4pPr marL="2817319" indent="0">
              <a:buNone/>
              <a:defRPr sz="4109"/>
            </a:lvl4pPr>
            <a:lvl5pPr marL="3756425" indent="0">
              <a:buNone/>
              <a:defRPr sz="4109"/>
            </a:lvl5pPr>
            <a:lvl6pPr marL="4695532" indent="0">
              <a:buNone/>
              <a:defRPr sz="4109"/>
            </a:lvl6pPr>
            <a:lvl7pPr marL="5634637" indent="0">
              <a:buNone/>
              <a:defRPr sz="4109"/>
            </a:lvl7pPr>
            <a:lvl8pPr marL="6573744" indent="0">
              <a:buNone/>
              <a:defRPr sz="4109"/>
            </a:lvl8pPr>
            <a:lvl9pPr marL="7512849" indent="0">
              <a:buNone/>
              <a:defRPr sz="4109"/>
            </a:lvl9pPr>
          </a:lstStyle>
          <a:p>
            <a:r>
              <a:rPr lang="en-US" smtClean="0"/>
              <a:t>Click icon to add picture</a:t>
            </a:r>
            <a:endParaRPr dirty="0"/>
          </a:p>
        </p:txBody>
      </p:sp>
      <p:sp>
        <p:nvSpPr>
          <p:cNvPr id="5" name="Date Placeholder 4"/>
          <p:cNvSpPr>
            <a:spLocks noGrp="1"/>
          </p:cNvSpPr>
          <p:nvPr>
            <p:ph type="dt" sz="half" idx="10"/>
          </p:nvPr>
        </p:nvSpPr>
        <p:spPr>
          <a:xfrm>
            <a:off x="2541529" y="9353278"/>
            <a:ext cx="745295" cy="260900"/>
          </a:xfrm>
          <a:prstGeom prst="rect">
            <a:avLst/>
          </a:prstGeom>
        </p:spPr>
        <p:txBody>
          <a:bodyPr/>
          <a:lstStyle/>
          <a:p>
            <a:fld id="{DA38B655-5B37-774F-952B-2EF42A453626}" type="datetime1">
              <a:rPr lang="en-US" smtClean="0"/>
              <a:pPr/>
              <a:t>11/20/2018</a:t>
            </a:fld>
            <a:endParaRPr dirty="0"/>
          </a:p>
        </p:txBody>
      </p:sp>
      <p:sp>
        <p:nvSpPr>
          <p:cNvPr id="6" name="Footer Placeholder 5"/>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2754337" y="2639579"/>
            <a:ext cx="3188467" cy="5663032"/>
          </a:xfrm>
          <a:prstGeom prst="rect">
            <a:avLst/>
          </a:prstGeom>
          <a:solidFill>
            <a:schemeClr val="bg2"/>
          </a:solidFill>
          <a:ln w="6350">
            <a:solidFill>
              <a:schemeClr val="bg2"/>
            </a:solidFill>
          </a:ln>
        </p:spPr>
        <p:txBody>
          <a:bodyPr tIns="182880">
            <a:normAutofit/>
          </a:bodyPr>
          <a:lstStyle>
            <a:lvl1pPr marL="0" indent="0" algn="ctr">
              <a:buNone/>
              <a:defRPr sz="4109"/>
            </a:lvl1pPr>
            <a:lvl2pPr marL="939107" indent="0">
              <a:buNone/>
              <a:defRPr sz="5750"/>
            </a:lvl2pPr>
            <a:lvl3pPr marL="1878212" indent="0">
              <a:buNone/>
              <a:defRPr sz="4931"/>
            </a:lvl3pPr>
            <a:lvl4pPr marL="2817319" indent="0">
              <a:buNone/>
              <a:defRPr sz="4109"/>
            </a:lvl4pPr>
            <a:lvl5pPr marL="3756425" indent="0">
              <a:buNone/>
              <a:defRPr sz="4109"/>
            </a:lvl5pPr>
            <a:lvl6pPr marL="4695532" indent="0">
              <a:buNone/>
              <a:defRPr sz="4109"/>
            </a:lvl6pPr>
            <a:lvl7pPr marL="5634637" indent="0">
              <a:buNone/>
              <a:defRPr sz="4109"/>
            </a:lvl7pPr>
            <a:lvl8pPr marL="6573744" indent="0">
              <a:buNone/>
              <a:defRPr sz="4109"/>
            </a:lvl8pPr>
            <a:lvl9pPr marL="7512849" indent="0">
              <a:buNone/>
              <a:defRPr sz="4109"/>
            </a:lvl9pPr>
          </a:lstStyle>
          <a:p>
            <a:r>
              <a:rPr lang="en-US" smtClean="0"/>
              <a:t>Click icon to add picture</a:t>
            </a:r>
            <a:endParaRPr dirty="0"/>
          </a:p>
        </p:txBody>
      </p:sp>
      <p:sp>
        <p:nvSpPr>
          <p:cNvPr id="4" name="Title 3"/>
          <p:cNvSpPr>
            <a:spLocks noGrp="1"/>
          </p:cNvSpPr>
          <p:nvPr>
            <p:ph type="title"/>
          </p:nvPr>
        </p:nvSpPr>
        <p:spPr>
          <a:xfrm>
            <a:off x="323192" y="579779"/>
            <a:ext cx="6760899" cy="1268266"/>
          </a:xfrm>
          <a:prstGeom prst="rect">
            <a:avLst/>
          </a:prstGeom>
        </p:spPr>
        <p:txBody>
          <a:bodyPr/>
          <a:lstStyle/>
          <a:p>
            <a:r>
              <a:rPr lang="en-US" smtClean="0"/>
              <a:t>Click to edit Master title style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1033735" y="3458795"/>
            <a:ext cx="8569777" cy="2775671"/>
          </a:xfrm>
          <a:prstGeom prst="rect">
            <a:avLst/>
          </a:prstGeom>
        </p:spPr>
      </p:pic>
      <p:sp>
        <p:nvSpPr>
          <p:cNvPr id="2" name="Title 1"/>
          <p:cNvSpPr>
            <a:spLocks noGrp="1"/>
          </p:cNvSpPr>
          <p:nvPr>
            <p:ph type="title"/>
          </p:nvPr>
        </p:nvSpPr>
        <p:spPr>
          <a:xfrm>
            <a:off x="323188" y="579779"/>
            <a:ext cx="3611987" cy="1268266"/>
          </a:xfrm>
          <a:prstGeom prst="rect">
            <a:avLst/>
          </a:prstGeom>
        </p:spPr>
        <p:txBody>
          <a:bodyPr anchor="b"/>
          <a:lstStyle>
            <a:lvl1pPr algn="l">
              <a:defRPr sz="7394" b="0"/>
            </a:lvl1pPr>
          </a:lstStyle>
          <a:p>
            <a:r>
              <a:rPr lang="en-US" smtClean="0"/>
              <a:t>Click to edit Master title style</a:t>
            </a:r>
            <a:endParaRPr dirty="0"/>
          </a:p>
        </p:txBody>
      </p:sp>
      <p:sp>
        <p:nvSpPr>
          <p:cNvPr id="5" name="Date Placeholder 4"/>
          <p:cNvSpPr>
            <a:spLocks noGrp="1"/>
          </p:cNvSpPr>
          <p:nvPr>
            <p:ph type="dt" sz="half" idx="10"/>
          </p:nvPr>
        </p:nvSpPr>
        <p:spPr>
          <a:xfrm>
            <a:off x="2541529" y="9353278"/>
            <a:ext cx="745295" cy="260900"/>
          </a:xfrm>
          <a:prstGeom prst="rect">
            <a:avLst/>
          </a:prstGeom>
        </p:spPr>
        <p:txBody>
          <a:bodyPr/>
          <a:lstStyle/>
          <a:p>
            <a:fld id="{E63E8679-970F-0E44-9FB8-4B88F38302EF}" type="datetime1">
              <a:rPr lang="en-US" smtClean="0"/>
              <a:pPr/>
              <a:t>11/20/2018</a:t>
            </a:fld>
            <a:endParaRPr dirty="0"/>
          </a:p>
        </p:txBody>
      </p:sp>
      <p:sp>
        <p:nvSpPr>
          <p:cNvPr id="6" name="Footer Placeholder 5"/>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100636" y="1445375"/>
            <a:ext cx="2407832" cy="7493107"/>
          </a:xfrm>
          <a:prstGeom prst="rect">
            <a:avLst/>
          </a:prstGeom>
          <a:solidFill>
            <a:schemeClr val="bg2"/>
          </a:solidFill>
          <a:ln w="6350">
            <a:solidFill>
              <a:schemeClr val="bg2"/>
            </a:solidFill>
          </a:ln>
        </p:spPr>
        <p:txBody>
          <a:bodyPr tIns="182880">
            <a:normAutofit/>
          </a:bodyPr>
          <a:lstStyle>
            <a:lvl1pPr marL="0" indent="0" algn="ctr">
              <a:buNone/>
              <a:defRPr sz="4109"/>
            </a:lvl1pPr>
            <a:lvl2pPr marL="939107" indent="0">
              <a:buNone/>
              <a:defRPr sz="5750"/>
            </a:lvl2pPr>
            <a:lvl3pPr marL="1878212" indent="0">
              <a:buNone/>
              <a:defRPr sz="4931"/>
            </a:lvl3pPr>
            <a:lvl4pPr marL="2817319" indent="0">
              <a:buNone/>
              <a:defRPr sz="4109"/>
            </a:lvl4pPr>
            <a:lvl5pPr marL="3756425" indent="0">
              <a:buNone/>
              <a:defRPr sz="4109"/>
            </a:lvl5pPr>
            <a:lvl6pPr marL="4695532" indent="0">
              <a:buNone/>
              <a:defRPr sz="4109"/>
            </a:lvl6pPr>
            <a:lvl7pPr marL="5634637" indent="0">
              <a:buNone/>
              <a:defRPr sz="4109"/>
            </a:lvl7pPr>
            <a:lvl8pPr marL="6573744" indent="0">
              <a:buNone/>
              <a:defRPr sz="4109"/>
            </a:lvl8pPr>
            <a:lvl9pPr marL="7512849" indent="0">
              <a:buNone/>
              <a:defRPr sz="4109"/>
            </a:lvl9pPr>
          </a:lstStyle>
          <a:p>
            <a:r>
              <a:rPr lang="en-US" smtClean="0"/>
              <a:t>Click icon to add picture</a:t>
            </a:r>
            <a:endParaRPr dirty="0"/>
          </a:p>
        </p:txBody>
      </p:sp>
      <p:pic>
        <p:nvPicPr>
          <p:cNvPr id="13" name="Picture 12" descr="Photos, screen captures, graphics can be inserted in a white mobile phone and table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407026" y="2717712"/>
            <a:ext cx="1118719" cy="5545472"/>
          </a:xfrm>
          <a:prstGeom prst="rect">
            <a:avLst/>
          </a:prstGeom>
        </p:spPr>
      </p:pic>
      <p:sp>
        <p:nvSpPr>
          <p:cNvPr id="14" name="Picture Placeholder 2"/>
          <p:cNvSpPr>
            <a:spLocks noGrp="1"/>
          </p:cNvSpPr>
          <p:nvPr>
            <p:ph type="pic" idx="1"/>
          </p:nvPr>
        </p:nvSpPr>
        <p:spPr bwMode="gray">
          <a:xfrm>
            <a:off x="2479124" y="3493600"/>
            <a:ext cx="983572" cy="4043956"/>
          </a:xfrm>
          <a:prstGeom prst="rect">
            <a:avLst/>
          </a:prstGeom>
          <a:solidFill>
            <a:schemeClr val="bg2"/>
          </a:solidFill>
          <a:ln w="6350">
            <a:solidFill>
              <a:schemeClr val="bg2"/>
            </a:solidFill>
          </a:ln>
        </p:spPr>
        <p:txBody>
          <a:bodyPr tIns="182880">
            <a:normAutofit/>
          </a:bodyPr>
          <a:lstStyle>
            <a:lvl1pPr marL="0" indent="0" algn="ctr">
              <a:buNone/>
              <a:defRPr sz="4109"/>
            </a:lvl1pPr>
            <a:lvl2pPr marL="939107" indent="0">
              <a:buNone/>
              <a:defRPr sz="5750"/>
            </a:lvl2pPr>
            <a:lvl3pPr marL="1878212" indent="0">
              <a:buNone/>
              <a:defRPr sz="4931"/>
            </a:lvl3pPr>
            <a:lvl4pPr marL="2817319" indent="0">
              <a:buNone/>
              <a:defRPr sz="4109"/>
            </a:lvl4pPr>
            <a:lvl5pPr marL="3756425" indent="0">
              <a:buNone/>
              <a:defRPr sz="4109"/>
            </a:lvl5pPr>
            <a:lvl6pPr marL="4695532" indent="0">
              <a:buNone/>
              <a:defRPr sz="4109"/>
            </a:lvl6pPr>
            <a:lvl7pPr marL="5634637" indent="0">
              <a:buNone/>
              <a:defRPr sz="4109"/>
            </a:lvl7pPr>
            <a:lvl8pPr marL="6573744" indent="0">
              <a:buNone/>
              <a:defRPr sz="4109"/>
            </a:lvl8pPr>
            <a:lvl9pPr marL="7512849" indent="0">
              <a:buNone/>
              <a:defRPr sz="4109"/>
            </a:lvl9pPr>
          </a:lstStyle>
          <a:p>
            <a:r>
              <a:rPr lang="en-US" smtClean="0"/>
              <a:t>Click icon to add picture</a:t>
            </a:r>
            <a:endParaRPr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p:cNvSpPr/>
          <p:nvPr/>
        </p:nvSpPr>
        <p:spPr bwMode="hidden">
          <a:xfrm>
            <a:off x="0" y="1"/>
            <a:ext cx="7407275" cy="9783763"/>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3697" dirty="0"/>
          </a:p>
        </p:txBody>
      </p:sp>
      <p:sp>
        <p:nvSpPr>
          <p:cNvPr id="2" name="Title 1"/>
          <p:cNvSpPr>
            <a:spLocks noGrp="1"/>
          </p:cNvSpPr>
          <p:nvPr>
            <p:ph type="ctrTitle"/>
          </p:nvPr>
        </p:nvSpPr>
        <p:spPr>
          <a:xfrm>
            <a:off x="323188" y="1055380"/>
            <a:ext cx="5834749" cy="2097168"/>
          </a:xfrm>
          <a:prstGeom prst="rect">
            <a:avLst/>
          </a:prstGeom>
        </p:spPr>
        <p:txBody>
          <a:bodyPr/>
          <a:lstStyle>
            <a:lvl1pPr>
              <a:lnSpc>
                <a:spcPct val="80000"/>
              </a:lnSpc>
              <a:defRPr sz="9859"/>
            </a:lvl1pPr>
          </a:lstStyle>
          <a:p>
            <a:r>
              <a:rPr lang="en-US" smtClean="0"/>
              <a:t>Click to edit Master title style</a:t>
            </a:r>
            <a:endParaRPr dirty="0"/>
          </a:p>
        </p:txBody>
      </p:sp>
      <p:sp>
        <p:nvSpPr>
          <p:cNvPr id="3" name="Subtitle 2"/>
          <p:cNvSpPr>
            <a:spLocks noGrp="1"/>
          </p:cNvSpPr>
          <p:nvPr>
            <p:ph type="subTitle" idx="1"/>
          </p:nvPr>
        </p:nvSpPr>
        <p:spPr>
          <a:xfrm>
            <a:off x="323157" y="3261255"/>
            <a:ext cx="5834749" cy="1304502"/>
          </a:xfrm>
          <a:prstGeom prst="rect">
            <a:avLst/>
          </a:prstGeom>
        </p:spPr>
        <p:txBody>
          <a:bodyPr>
            <a:noAutofit/>
          </a:bodyPr>
          <a:lstStyle>
            <a:lvl1pPr marL="0" indent="0" algn="l">
              <a:spcBef>
                <a:spcPts val="0"/>
              </a:spcBef>
              <a:buNone/>
              <a:defRPr sz="4931" b="1">
                <a:solidFill>
                  <a:schemeClr val="tx1"/>
                </a:solidFill>
              </a:defRPr>
            </a:lvl1pPr>
            <a:lvl2pPr marL="939107" indent="0" algn="ctr">
              <a:buNone/>
              <a:defRPr>
                <a:solidFill>
                  <a:schemeClr val="tx1">
                    <a:tint val="75000"/>
                  </a:schemeClr>
                </a:solidFill>
              </a:defRPr>
            </a:lvl2pPr>
            <a:lvl3pPr marL="1878212" indent="0" algn="ctr">
              <a:buNone/>
              <a:defRPr>
                <a:solidFill>
                  <a:schemeClr val="tx1">
                    <a:tint val="75000"/>
                  </a:schemeClr>
                </a:solidFill>
              </a:defRPr>
            </a:lvl3pPr>
            <a:lvl4pPr marL="2817319" indent="0" algn="ctr">
              <a:buNone/>
              <a:defRPr>
                <a:solidFill>
                  <a:schemeClr val="tx1">
                    <a:tint val="75000"/>
                  </a:schemeClr>
                </a:solidFill>
              </a:defRPr>
            </a:lvl4pPr>
            <a:lvl5pPr marL="3756425" indent="0" algn="ctr">
              <a:buNone/>
              <a:defRPr>
                <a:solidFill>
                  <a:schemeClr val="tx1">
                    <a:tint val="75000"/>
                  </a:schemeClr>
                </a:solidFill>
              </a:defRPr>
            </a:lvl5pPr>
            <a:lvl6pPr marL="4695532" indent="0" algn="ctr">
              <a:buNone/>
              <a:defRPr>
                <a:solidFill>
                  <a:schemeClr val="tx1">
                    <a:tint val="75000"/>
                  </a:schemeClr>
                </a:solidFill>
              </a:defRPr>
            </a:lvl6pPr>
            <a:lvl7pPr marL="5634637" indent="0" algn="ctr">
              <a:buNone/>
              <a:defRPr>
                <a:solidFill>
                  <a:schemeClr val="tx1">
                    <a:tint val="75000"/>
                  </a:schemeClr>
                </a:solidFill>
              </a:defRPr>
            </a:lvl7pPr>
            <a:lvl8pPr marL="6573744" indent="0" algn="ctr">
              <a:buNone/>
              <a:defRPr>
                <a:solidFill>
                  <a:schemeClr val="tx1">
                    <a:tint val="75000"/>
                  </a:schemeClr>
                </a:solidFill>
              </a:defRPr>
            </a:lvl8pPr>
            <a:lvl9pPr marL="7512849"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323188" y="4892527"/>
            <a:ext cx="5834749" cy="3586736"/>
          </a:xfrm>
          <a:prstGeom prst="rect">
            <a:avLst/>
          </a:prstGeom>
        </p:spPr>
        <p:txBody>
          <a:bodyPr>
            <a:noAutofit/>
          </a:bodyPr>
          <a:lstStyle>
            <a:lvl1pPr marL="3262" indent="0">
              <a:spcBef>
                <a:spcPts val="0"/>
              </a:spcBef>
              <a:buFontTx/>
              <a:buNone/>
              <a:defRPr sz="4931" baseline="0"/>
            </a:lvl1pPr>
            <a:lvl2pPr marL="3262" indent="0">
              <a:buFontTx/>
              <a:buNone/>
              <a:defRPr sz="4931"/>
            </a:lvl2pPr>
            <a:lvl3pPr marL="3262" indent="0">
              <a:buFontTx/>
              <a:buNone/>
              <a:defRPr sz="4931"/>
            </a:lvl3pPr>
            <a:lvl4pPr marL="3262" indent="0">
              <a:buFontTx/>
              <a:buNone/>
              <a:defRPr sz="4931"/>
            </a:lvl4pPr>
            <a:lvl5pPr marL="3262" indent="0">
              <a:buFontTx/>
              <a:buNone/>
              <a:defRPr sz="4931"/>
            </a:lvl5pPr>
            <a:lvl6pPr marL="3262" indent="0">
              <a:buFontTx/>
              <a:buNone/>
              <a:defRPr sz="4931"/>
            </a:lvl6pPr>
            <a:lvl7pPr marL="3262" indent="0">
              <a:buFontTx/>
              <a:buNone/>
              <a:defRPr sz="4931"/>
            </a:lvl7pPr>
            <a:lvl8pPr marL="3262" indent="0">
              <a:buFontTx/>
              <a:buNone/>
              <a:defRPr sz="4931"/>
            </a:lvl8pPr>
            <a:lvl9pPr marL="3262" indent="0">
              <a:buFontTx/>
              <a:buNone/>
              <a:defRPr sz="4931"/>
            </a:lvl9pPr>
          </a:lstStyle>
          <a:p>
            <a:pPr lvl="0"/>
            <a:r>
              <a:rPr dirty="0"/>
              <a:t>Click to add presenter’s name, title, division/business unit/organization and date</a:t>
            </a:r>
          </a:p>
        </p:txBody>
      </p:sp>
      <p:sp>
        <p:nvSpPr>
          <p:cNvPr id="7" name="Date Placeholder 6"/>
          <p:cNvSpPr>
            <a:spLocks noGrp="1"/>
          </p:cNvSpPr>
          <p:nvPr>
            <p:ph type="dt" sz="half" idx="14"/>
          </p:nvPr>
        </p:nvSpPr>
        <p:spPr>
          <a:xfrm>
            <a:off x="2541529" y="9353278"/>
            <a:ext cx="745295" cy="260900"/>
          </a:xfrm>
          <a:prstGeom prst="rect">
            <a:avLst/>
          </a:prstGeom>
        </p:spPr>
        <p:txBody>
          <a:bodyPr/>
          <a:lstStyle>
            <a:lvl1pPr>
              <a:defRPr>
                <a:solidFill>
                  <a:schemeClr val="tx1"/>
                </a:solidFill>
              </a:defRPr>
            </a:lvl1pPr>
          </a:lstStyle>
          <a:p>
            <a:fld id="{28EA2FC9-FB8E-5643-A6BA-BB418325CE56}" type="datetime1">
              <a:rPr lang="en-US" smtClean="0"/>
              <a:pPr/>
              <a:t>11/20/2018</a:t>
            </a:fld>
            <a:endParaRPr lang="en-US" dirty="0"/>
          </a:p>
        </p:txBody>
      </p:sp>
      <p:sp>
        <p:nvSpPr>
          <p:cNvPr id="8" name="Footer Placeholder 7"/>
          <p:cNvSpPr>
            <a:spLocks noGrp="1"/>
          </p:cNvSpPr>
          <p:nvPr>
            <p:ph type="ftr" sz="quarter" idx="15"/>
          </p:nvPr>
        </p:nvSpPr>
        <p:spPr>
          <a:xfrm>
            <a:off x="5239328" y="9353278"/>
            <a:ext cx="1667071" cy="260900"/>
          </a:xfrm>
          <a:prstGeom prst="rect">
            <a:avLst/>
          </a:prstGeom>
        </p:spPr>
        <p:txBody>
          <a:bodyPr/>
          <a:lstStyle>
            <a:lvl1pPr>
              <a:defRPr>
                <a:solidFill>
                  <a:schemeClr val="tx1"/>
                </a:solidFill>
              </a:defRPr>
            </a:lvl1pPr>
          </a:lstStyle>
          <a:p>
            <a:r>
              <a:rPr lang="en-US" dirty="0" smtClean="0"/>
              <a:t>Confidential – Oracle Internal</a:t>
            </a:r>
            <a:endParaRPr lang="en-US" dirty="0"/>
          </a:p>
        </p:txBody>
      </p:sp>
      <p:sp>
        <p:nvSpPr>
          <p:cNvPr id="14" name="TextBox 13"/>
          <p:cNvSpPr txBox="1"/>
          <p:nvPr userDrawn="1"/>
        </p:nvSpPr>
        <p:spPr>
          <a:xfrm>
            <a:off x="3267460" y="9353278"/>
            <a:ext cx="1944916" cy="260900"/>
          </a:xfrm>
          <a:prstGeom prst="rect">
            <a:avLst/>
          </a:prstGeom>
          <a:noFill/>
        </p:spPr>
        <p:txBody>
          <a:bodyPr vert="horz" wrap="none" lIns="0" tIns="0" rIns="0" bIns="0" rtlCol="0" anchor="ctr" anchorCtr="0">
            <a:noAutofit/>
          </a:bodyPr>
          <a:lstStyle/>
          <a:p>
            <a:pPr algn="r"/>
            <a:r>
              <a:rPr sz="1747" dirty="0">
                <a:solidFill>
                  <a:schemeClr val="tx1"/>
                </a:solidFill>
              </a:rPr>
              <a:t>Copyright © </a:t>
            </a:r>
            <a:r>
              <a:rPr lang="en-US" sz="1747" dirty="0" smtClean="0">
                <a:solidFill>
                  <a:schemeClr val="tx1"/>
                </a:solidFill>
              </a:rPr>
              <a:t>2017,</a:t>
            </a:r>
            <a:r>
              <a:rPr sz="1747" dirty="0" smtClean="0">
                <a:solidFill>
                  <a:schemeClr val="tx1"/>
                </a:solidFill>
              </a:rPr>
              <a:t> </a:t>
            </a:r>
            <a:r>
              <a:rPr sz="1747" dirty="0">
                <a:solidFill>
                  <a:schemeClr val="tx1"/>
                </a:solidFill>
              </a:rPr>
              <a:t>Oracle and/or its affiliates. All rights reserved.  </a:t>
            </a:r>
            <a:r>
              <a:rPr sz="1747" dirty="0" smtClean="0">
                <a:solidFill>
                  <a:schemeClr val="tx1"/>
                </a:solidFill>
              </a:rPr>
              <a:t>|</a:t>
            </a:r>
            <a:endParaRPr sz="1747" dirty="0">
              <a:solidFill>
                <a:schemeClr val="tx1"/>
              </a:solidFill>
            </a:endParaRPr>
          </a:p>
        </p:txBody>
      </p:sp>
      <p:pic>
        <p:nvPicPr>
          <p:cNvPr id="11" name="Picture 10"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2301" y="8935837"/>
            <a:ext cx="987613" cy="847926"/>
          </a:xfrm>
          <a:prstGeom prst="rect">
            <a:avLst/>
          </a:prstGeom>
        </p:spPr>
      </p:pic>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5817" y="2869143"/>
            <a:ext cx="1105824" cy="5025774"/>
          </a:xfrm>
          <a:prstGeom prst="rect">
            <a:avLst/>
          </a:prstGeom>
        </p:spPr>
      </p:pic>
      <p:pic>
        <p:nvPicPr>
          <p:cNvPr id="11" name="Picture 10"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77903" y="2261656"/>
            <a:ext cx="3542525" cy="5859534"/>
          </a:xfrm>
          <a:prstGeom prst="rect">
            <a:avLst/>
          </a:prstGeom>
        </p:spPr>
      </p:pic>
      <p:sp>
        <p:nvSpPr>
          <p:cNvPr id="3" name="Picture Placeholder 2"/>
          <p:cNvSpPr>
            <a:spLocks noGrp="1"/>
          </p:cNvSpPr>
          <p:nvPr>
            <p:ph type="pic" idx="1"/>
          </p:nvPr>
        </p:nvSpPr>
        <p:spPr bwMode="gray">
          <a:xfrm>
            <a:off x="1160831" y="3373363"/>
            <a:ext cx="955787" cy="4042592"/>
          </a:xfrm>
          <a:prstGeom prst="rect">
            <a:avLst/>
          </a:prstGeom>
          <a:solidFill>
            <a:schemeClr val="bg2"/>
          </a:solidFill>
          <a:ln w="6350">
            <a:solidFill>
              <a:schemeClr val="bg2"/>
            </a:solidFill>
          </a:ln>
        </p:spPr>
        <p:txBody>
          <a:bodyPr tIns="182880">
            <a:normAutofit/>
          </a:bodyPr>
          <a:lstStyle>
            <a:lvl1pPr marL="0" indent="0" algn="ctr">
              <a:buNone/>
              <a:defRPr sz="4109"/>
            </a:lvl1pPr>
            <a:lvl2pPr marL="939107" indent="0">
              <a:buNone/>
              <a:defRPr sz="5750"/>
            </a:lvl2pPr>
            <a:lvl3pPr marL="1878212" indent="0">
              <a:buNone/>
              <a:defRPr sz="4931"/>
            </a:lvl3pPr>
            <a:lvl4pPr marL="2817319" indent="0">
              <a:buNone/>
              <a:defRPr sz="4109"/>
            </a:lvl4pPr>
            <a:lvl5pPr marL="3756425" indent="0">
              <a:buNone/>
              <a:defRPr sz="4109"/>
            </a:lvl5pPr>
            <a:lvl6pPr marL="4695532" indent="0">
              <a:buNone/>
              <a:defRPr sz="4109"/>
            </a:lvl6pPr>
            <a:lvl7pPr marL="5634637" indent="0">
              <a:buNone/>
              <a:defRPr sz="4109"/>
            </a:lvl7pPr>
            <a:lvl8pPr marL="6573744" indent="0">
              <a:buNone/>
              <a:defRPr sz="4109"/>
            </a:lvl8pPr>
            <a:lvl9pPr marL="7512849" indent="0">
              <a:buNone/>
              <a:defRPr sz="4109"/>
            </a:lvl9pPr>
          </a:lstStyle>
          <a:p>
            <a:r>
              <a:rPr lang="en-US" smtClean="0"/>
              <a:t>Click icon to add picture</a:t>
            </a:r>
            <a:endParaRPr dirty="0"/>
          </a:p>
        </p:txBody>
      </p:sp>
      <p:sp>
        <p:nvSpPr>
          <p:cNvPr id="5" name="Date Placeholder 4"/>
          <p:cNvSpPr>
            <a:spLocks noGrp="1"/>
          </p:cNvSpPr>
          <p:nvPr>
            <p:ph type="dt" sz="half" idx="10"/>
          </p:nvPr>
        </p:nvSpPr>
        <p:spPr>
          <a:xfrm>
            <a:off x="2541529" y="9353278"/>
            <a:ext cx="745295" cy="260900"/>
          </a:xfrm>
          <a:prstGeom prst="rect">
            <a:avLst/>
          </a:prstGeom>
        </p:spPr>
        <p:txBody>
          <a:bodyPr/>
          <a:lstStyle/>
          <a:p>
            <a:fld id="{8B482C15-144D-5047-A5F1-7D99D84BBFB0}" type="datetime1">
              <a:rPr lang="en-US" smtClean="0"/>
              <a:pPr/>
              <a:t>11/20/2018</a:t>
            </a:fld>
            <a:endParaRPr dirty="0"/>
          </a:p>
        </p:txBody>
      </p:sp>
      <p:sp>
        <p:nvSpPr>
          <p:cNvPr id="6" name="Footer Placeholder 5"/>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2754334" y="2817726"/>
            <a:ext cx="3189662" cy="4748386"/>
          </a:xfrm>
          <a:prstGeom prst="rect">
            <a:avLst/>
          </a:prstGeom>
          <a:solidFill>
            <a:schemeClr val="bg2"/>
          </a:solidFill>
          <a:ln w="6350">
            <a:solidFill>
              <a:schemeClr val="bg2"/>
            </a:solidFill>
          </a:ln>
        </p:spPr>
        <p:txBody>
          <a:bodyPr tIns="182880">
            <a:normAutofit/>
          </a:bodyPr>
          <a:lstStyle>
            <a:lvl1pPr marL="0" indent="0" algn="ctr">
              <a:buNone/>
              <a:defRPr sz="4109"/>
            </a:lvl1pPr>
            <a:lvl2pPr marL="939107" indent="0">
              <a:buNone/>
              <a:defRPr sz="5750"/>
            </a:lvl2pPr>
            <a:lvl3pPr marL="1878212" indent="0">
              <a:buNone/>
              <a:defRPr sz="4931"/>
            </a:lvl3pPr>
            <a:lvl4pPr marL="2817319" indent="0">
              <a:buNone/>
              <a:defRPr sz="4109"/>
            </a:lvl4pPr>
            <a:lvl5pPr marL="3756425" indent="0">
              <a:buNone/>
              <a:defRPr sz="4109"/>
            </a:lvl5pPr>
            <a:lvl6pPr marL="4695532" indent="0">
              <a:buNone/>
              <a:defRPr sz="4109"/>
            </a:lvl6pPr>
            <a:lvl7pPr marL="5634637" indent="0">
              <a:buNone/>
              <a:defRPr sz="4109"/>
            </a:lvl7pPr>
            <a:lvl8pPr marL="6573744" indent="0">
              <a:buNone/>
              <a:defRPr sz="4109"/>
            </a:lvl8pPr>
            <a:lvl9pPr marL="7512849" indent="0">
              <a:buNone/>
              <a:defRPr sz="4109"/>
            </a:lvl9pPr>
          </a:lstStyle>
          <a:p>
            <a:r>
              <a:rPr lang="en-US" smtClean="0"/>
              <a:t>Click icon to add picture</a:t>
            </a:r>
            <a:endParaRPr dirty="0"/>
          </a:p>
        </p:txBody>
      </p:sp>
      <p:sp>
        <p:nvSpPr>
          <p:cNvPr id="4" name="Title 3"/>
          <p:cNvSpPr>
            <a:spLocks noGrp="1"/>
          </p:cNvSpPr>
          <p:nvPr>
            <p:ph type="title"/>
          </p:nvPr>
        </p:nvSpPr>
        <p:spPr>
          <a:xfrm>
            <a:off x="323192" y="579779"/>
            <a:ext cx="6760899" cy="1268266"/>
          </a:xfrm>
          <a:prstGeom prst="rect">
            <a:avLst/>
          </a:prstGeom>
        </p:spPr>
        <p:txBody>
          <a:bodyPr/>
          <a:lstStyle/>
          <a:p>
            <a:r>
              <a:rPr lang="en-US" smtClean="0"/>
              <a:t>Click to edit Master title style</a:t>
            </a:r>
            <a:endParaRPr dirty="0"/>
          </a:p>
        </p:txBody>
      </p:sp>
    </p:spTree>
    <p:extLst>
      <p:ext uri="{BB962C8B-B14F-4D97-AF65-F5344CB8AC3E}">
        <p14:creationId xmlns:p14="http://schemas.microsoft.com/office/powerpoint/2010/main" val="362906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2901"/>
          <a:stretch/>
        </p:blipFill>
        <p:spPr>
          <a:xfrm rot="5400000">
            <a:off x="1257208" y="3829598"/>
            <a:ext cx="8094680" cy="2502141"/>
          </a:xfrm>
          <a:prstGeom prst="rect">
            <a:avLst/>
          </a:prstGeom>
        </p:spPr>
      </p:pic>
      <p:sp>
        <p:nvSpPr>
          <p:cNvPr id="2" name="Title 1"/>
          <p:cNvSpPr>
            <a:spLocks noGrp="1"/>
          </p:cNvSpPr>
          <p:nvPr>
            <p:ph type="title"/>
          </p:nvPr>
        </p:nvSpPr>
        <p:spPr>
          <a:xfrm>
            <a:off x="323188" y="579779"/>
            <a:ext cx="3611987" cy="1268266"/>
          </a:xfrm>
          <a:prstGeom prst="rect">
            <a:avLst/>
          </a:prstGeom>
        </p:spPr>
        <p:txBody>
          <a:bodyPr anchor="b"/>
          <a:lstStyle>
            <a:lvl1pPr algn="l">
              <a:defRPr sz="7394" b="0"/>
            </a:lvl1pPr>
          </a:lstStyle>
          <a:p>
            <a:r>
              <a:rPr lang="en-US" smtClean="0"/>
              <a:t>Click to edit Master title style</a:t>
            </a:r>
            <a:endParaRPr dirty="0"/>
          </a:p>
        </p:txBody>
      </p:sp>
      <p:sp>
        <p:nvSpPr>
          <p:cNvPr id="5" name="Date Placeholder 4"/>
          <p:cNvSpPr>
            <a:spLocks noGrp="1"/>
          </p:cNvSpPr>
          <p:nvPr>
            <p:ph type="dt" sz="half" idx="10"/>
          </p:nvPr>
        </p:nvSpPr>
        <p:spPr>
          <a:xfrm>
            <a:off x="2541529" y="9353278"/>
            <a:ext cx="745295" cy="260900"/>
          </a:xfrm>
          <a:prstGeom prst="rect">
            <a:avLst/>
          </a:prstGeom>
        </p:spPr>
        <p:txBody>
          <a:bodyPr/>
          <a:lstStyle/>
          <a:p>
            <a:fld id="{F8E68280-77B5-7046-8002-0C2A6FF60231}" type="datetime1">
              <a:rPr lang="en-US" smtClean="0"/>
              <a:pPr/>
              <a:t>11/20/2018</a:t>
            </a:fld>
            <a:endParaRPr dirty="0"/>
          </a:p>
        </p:txBody>
      </p:sp>
      <p:sp>
        <p:nvSpPr>
          <p:cNvPr id="6" name="Footer Placeholder 5"/>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7" name="Slide Number Placeholder 6"/>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291475" y="1445375"/>
            <a:ext cx="2013689" cy="7493107"/>
          </a:xfrm>
          <a:prstGeom prst="rect">
            <a:avLst/>
          </a:prstGeom>
          <a:solidFill>
            <a:schemeClr val="bg2"/>
          </a:solidFill>
          <a:ln w="6350">
            <a:solidFill>
              <a:schemeClr val="bg2"/>
            </a:solidFill>
          </a:ln>
        </p:spPr>
        <p:txBody>
          <a:bodyPr tIns="182880">
            <a:normAutofit/>
          </a:bodyPr>
          <a:lstStyle>
            <a:lvl1pPr marL="0" indent="0" algn="ctr">
              <a:buNone/>
              <a:defRPr sz="4109"/>
            </a:lvl1pPr>
            <a:lvl2pPr marL="939107" indent="0">
              <a:buNone/>
              <a:defRPr sz="5750"/>
            </a:lvl2pPr>
            <a:lvl3pPr marL="1878212" indent="0">
              <a:buNone/>
              <a:defRPr sz="4931"/>
            </a:lvl3pPr>
            <a:lvl4pPr marL="2817319" indent="0">
              <a:buNone/>
              <a:defRPr sz="4109"/>
            </a:lvl4pPr>
            <a:lvl5pPr marL="3756425" indent="0">
              <a:buNone/>
              <a:defRPr sz="4109"/>
            </a:lvl5pPr>
            <a:lvl6pPr marL="4695532" indent="0">
              <a:buNone/>
              <a:defRPr sz="4109"/>
            </a:lvl6pPr>
            <a:lvl7pPr marL="5634637" indent="0">
              <a:buNone/>
              <a:defRPr sz="4109"/>
            </a:lvl7pPr>
            <a:lvl8pPr marL="6573744" indent="0">
              <a:buNone/>
              <a:defRPr sz="4109"/>
            </a:lvl8pPr>
            <a:lvl9pPr marL="7512849" indent="0">
              <a:buNone/>
              <a:defRPr sz="4109"/>
            </a:lvl9pPr>
          </a:lstStyle>
          <a:p>
            <a:r>
              <a:rPr lang="en-US" smtClean="0"/>
              <a:t>Click icon to add picture</a:t>
            </a:r>
            <a:endParaRPr dirty="0"/>
          </a:p>
        </p:txBody>
      </p:sp>
      <p:pic>
        <p:nvPicPr>
          <p:cNvPr id="19" name="Picture 18"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12588" y="2990744"/>
            <a:ext cx="1105824" cy="5025774"/>
          </a:xfrm>
          <a:prstGeom prst="rect">
            <a:avLst/>
          </a:prstGeom>
        </p:spPr>
      </p:pic>
      <p:sp>
        <p:nvSpPr>
          <p:cNvPr id="20" name="Picture Placeholder 2"/>
          <p:cNvSpPr>
            <a:spLocks noGrp="1"/>
          </p:cNvSpPr>
          <p:nvPr>
            <p:ph type="pic" idx="1"/>
          </p:nvPr>
        </p:nvSpPr>
        <p:spPr bwMode="gray">
          <a:xfrm>
            <a:off x="2487601" y="3494964"/>
            <a:ext cx="955787" cy="4042592"/>
          </a:xfrm>
          <a:prstGeom prst="rect">
            <a:avLst/>
          </a:prstGeom>
          <a:solidFill>
            <a:schemeClr val="bg2"/>
          </a:solidFill>
          <a:ln w="6350">
            <a:solidFill>
              <a:schemeClr val="bg2"/>
            </a:solidFill>
          </a:ln>
        </p:spPr>
        <p:txBody>
          <a:bodyPr tIns="182880">
            <a:normAutofit/>
          </a:bodyPr>
          <a:lstStyle>
            <a:lvl1pPr marL="0" indent="0" algn="ctr">
              <a:buNone/>
              <a:defRPr sz="4109"/>
            </a:lvl1pPr>
            <a:lvl2pPr marL="939107" indent="0">
              <a:buNone/>
              <a:defRPr sz="5750"/>
            </a:lvl2pPr>
            <a:lvl3pPr marL="1878212" indent="0">
              <a:buNone/>
              <a:defRPr sz="4931"/>
            </a:lvl3pPr>
            <a:lvl4pPr marL="2817319" indent="0">
              <a:buNone/>
              <a:defRPr sz="4109"/>
            </a:lvl4pPr>
            <a:lvl5pPr marL="3756425" indent="0">
              <a:buNone/>
              <a:defRPr sz="4109"/>
            </a:lvl5pPr>
            <a:lvl6pPr marL="4695532" indent="0">
              <a:buNone/>
              <a:defRPr sz="4109"/>
            </a:lvl6pPr>
            <a:lvl7pPr marL="5634637" indent="0">
              <a:buNone/>
              <a:defRPr sz="4109"/>
            </a:lvl7pPr>
            <a:lvl8pPr marL="6573744" indent="0">
              <a:buNone/>
              <a:defRPr sz="4109"/>
            </a:lvl8pPr>
            <a:lvl9pPr marL="7512849" indent="0">
              <a:buNone/>
              <a:defRPr sz="4109"/>
            </a:lvl9pPr>
          </a:lstStyle>
          <a:p>
            <a:r>
              <a:rPr lang="en-US" smtClean="0"/>
              <a:t>Click icon to add picture</a:t>
            </a:r>
            <a:endParaRPr dirty="0"/>
          </a:p>
        </p:txBody>
      </p:sp>
    </p:spTree>
    <p:extLst>
      <p:ext uri="{BB962C8B-B14F-4D97-AF65-F5344CB8AC3E}">
        <p14:creationId xmlns:p14="http://schemas.microsoft.com/office/powerpoint/2010/main" val="396459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1"/>
            <a:ext cx="7407275" cy="9783763"/>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3697" dirty="0"/>
          </a:p>
        </p:txBody>
      </p:sp>
      <p:grpSp>
        <p:nvGrpSpPr>
          <p:cNvPr id="2" name="Group 1"/>
          <p:cNvGrpSpPr/>
          <p:nvPr/>
        </p:nvGrpSpPr>
        <p:grpSpPr>
          <a:xfrm>
            <a:off x="0" y="1"/>
            <a:ext cx="7407624" cy="9783763"/>
            <a:chOff x="-287" y="0"/>
            <a:chExt cx="12189399" cy="6858000"/>
          </a:xfrm>
          <a:solidFill>
            <a:srgbClr val="D8E1E6"/>
          </a:solidFill>
        </p:grpSpPr>
        <p:sp>
          <p:nvSpPr>
            <p:cNvPr id="10" name="Rectangle 9"/>
            <p:cNvSpPr/>
            <p:nvPr/>
          </p:nvSpPr>
          <p:spPr bwMode="gray">
            <a:xfrm>
              <a:off x="-287" y="0"/>
              <a:ext cx="193962"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3697" dirty="0"/>
            </a:p>
          </p:txBody>
        </p:sp>
        <p:sp>
          <p:nvSpPr>
            <p:cNvPr id="11" name="Rectangle 10"/>
            <p:cNvSpPr/>
            <p:nvPr/>
          </p:nvSpPr>
          <p:spPr bwMode="gray">
            <a:xfrm>
              <a:off x="11995151" y="5854"/>
              <a:ext cx="193960"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3697" dirty="0"/>
            </a:p>
          </p:txBody>
        </p:sp>
        <p:sp>
          <p:nvSpPr>
            <p:cNvPr id="12" name="Rectangle 11"/>
            <p:cNvSpPr/>
            <p:nvPr/>
          </p:nvSpPr>
          <p:spPr bwMode="gray">
            <a:xfrm>
              <a:off x="-286"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3697" dirty="0"/>
            </a:p>
          </p:txBody>
        </p:sp>
        <p:sp>
          <p:nvSpPr>
            <p:cNvPr id="13" name="Rectangle 12"/>
            <p:cNvSpPr/>
            <p:nvPr/>
          </p:nvSpPr>
          <p:spPr bwMode="gray">
            <a:xfrm>
              <a:off x="-286"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3697" dirty="0"/>
            </a:p>
          </p:txBody>
        </p:sp>
      </p:grpSp>
      <p:sp>
        <p:nvSpPr>
          <p:cNvPr id="5" name="Date Placeholder 4"/>
          <p:cNvSpPr>
            <a:spLocks noGrp="1"/>
          </p:cNvSpPr>
          <p:nvPr>
            <p:ph type="dt" sz="half" idx="10"/>
          </p:nvPr>
        </p:nvSpPr>
        <p:spPr>
          <a:xfrm>
            <a:off x="2541529" y="9353278"/>
            <a:ext cx="745295" cy="260900"/>
          </a:xfrm>
          <a:prstGeom prst="rect">
            <a:avLst/>
          </a:prstGeom>
        </p:spPr>
        <p:txBody>
          <a:bodyPr/>
          <a:lstStyle>
            <a:lvl1pPr>
              <a:defRPr>
                <a:solidFill>
                  <a:srgbClr val="5F5F5F"/>
                </a:solidFill>
              </a:defRPr>
            </a:lvl1pPr>
          </a:lstStyle>
          <a:p>
            <a:fld id="{D061FBC3-B3BC-0343-8C44-083187317F83}" type="datetime1">
              <a:rPr lang="en-US" smtClean="0"/>
              <a:pPr/>
              <a:t>11/20/2018</a:t>
            </a:fld>
            <a:endParaRPr lang="en-US" dirty="0"/>
          </a:p>
        </p:txBody>
      </p:sp>
      <p:sp>
        <p:nvSpPr>
          <p:cNvPr id="6" name="Footer Placeholder 5"/>
          <p:cNvSpPr>
            <a:spLocks noGrp="1"/>
          </p:cNvSpPr>
          <p:nvPr>
            <p:ph type="ftr" sz="quarter" idx="11"/>
          </p:nvPr>
        </p:nvSpPr>
        <p:spPr>
          <a:xfrm>
            <a:off x="5239328" y="9353278"/>
            <a:ext cx="1667071" cy="260900"/>
          </a:xfrm>
          <a:prstGeom prst="rect">
            <a:avLst/>
          </a:prstGeom>
        </p:spPr>
        <p:txBody>
          <a:bodyPr/>
          <a:lstStyle>
            <a:lvl1pPr>
              <a:defRPr>
                <a:solidFill>
                  <a:srgbClr val="5F5F5F"/>
                </a:solidFill>
              </a:defRPr>
            </a:lvl1pPr>
          </a:lstStyle>
          <a:p>
            <a:r>
              <a:rPr lang="en-US" smtClean="0"/>
              <a:t>Confidential – Oracle Internal/Restricted/Highly Restricted</a:t>
            </a:r>
            <a:endParaRPr lang="en-US" dirty="0"/>
          </a:p>
        </p:txBody>
      </p:sp>
      <p:sp>
        <p:nvSpPr>
          <p:cNvPr id="7" name="Slide Number Placeholder 6"/>
          <p:cNvSpPr>
            <a:spLocks noGrp="1"/>
          </p:cNvSpPr>
          <p:nvPr>
            <p:ph type="sldNum" sz="quarter" idx="12"/>
          </p:nvPr>
        </p:nvSpPr>
        <p:spPr>
          <a:xfrm>
            <a:off x="6852549" y="9353278"/>
            <a:ext cx="231939" cy="260900"/>
          </a:xfrm>
          <a:prstGeom prst="rect">
            <a:avLst/>
          </a:prstGeom>
        </p:spPr>
        <p:txBody>
          <a:bodyPr/>
          <a:lstStyle>
            <a:lvl1pPr>
              <a:defRPr>
                <a:solidFill>
                  <a:srgbClr val="5F5F5F"/>
                </a:solidFill>
              </a:defRPr>
            </a:lvl1pPr>
          </a:lstStyle>
          <a:p>
            <a:fld id="{C51EAA63-D034-42AE-91FA-B13B9518C7BE}" type="slidenum">
              <a:rPr lang="en-US" smtClean="0"/>
              <a:pPr/>
              <a:t>‹#›</a:t>
            </a:fld>
            <a:endParaRPr lang="en-US" dirty="0"/>
          </a:p>
        </p:txBody>
      </p:sp>
      <p:sp>
        <p:nvSpPr>
          <p:cNvPr id="22" name="Text Placeholder 12"/>
          <p:cNvSpPr>
            <a:spLocks noGrp="1"/>
          </p:cNvSpPr>
          <p:nvPr>
            <p:ph type="body" sz="quarter" idx="13" hasCustomPrompt="1"/>
          </p:nvPr>
        </p:nvSpPr>
        <p:spPr>
          <a:xfrm>
            <a:off x="462110" y="3804799"/>
            <a:ext cx="3056297" cy="2797433"/>
          </a:xfrm>
          <a:prstGeom prst="rect">
            <a:avLst/>
          </a:prstGeom>
        </p:spPr>
        <p:txBody>
          <a:bodyPr>
            <a:noAutofit/>
          </a:bodyPr>
          <a:lstStyle>
            <a:lvl1pPr marL="3262" indent="0">
              <a:spcBef>
                <a:spcPts val="0"/>
              </a:spcBef>
              <a:buFontTx/>
              <a:buNone/>
              <a:defRPr sz="5750" baseline="0"/>
            </a:lvl1pPr>
            <a:lvl2pPr marL="3262" indent="0">
              <a:buFontTx/>
              <a:buNone/>
              <a:defRPr sz="4931"/>
            </a:lvl2pPr>
            <a:lvl3pPr marL="3262" indent="0">
              <a:buFontTx/>
              <a:buNone/>
              <a:defRPr sz="4931"/>
            </a:lvl3pPr>
            <a:lvl4pPr marL="3262" indent="0">
              <a:buFontTx/>
              <a:buNone/>
              <a:defRPr sz="4931"/>
            </a:lvl4pPr>
            <a:lvl5pPr marL="3262" indent="0">
              <a:buFontTx/>
              <a:buNone/>
              <a:defRPr sz="4931"/>
            </a:lvl5pPr>
            <a:lvl6pPr marL="3262" indent="0">
              <a:buFontTx/>
              <a:buNone/>
              <a:defRPr sz="4931"/>
            </a:lvl6pPr>
            <a:lvl7pPr marL="3262" indent="0">
              <a:buFontTx/>
              <a:buNone/>
              <a:defRPr sz="4931"/>
            </a:lvl7pPr>
            <a:lvl8pPr marL="3262" indent="0">
              <a:buFontTx/>
              <a:buNone/>
              <a:defRPr sz="4931"/>
            </a:lvl8pPr>
            <a:lvl9pPr marL="3262" indent="0">
              <a:buFontTx/>
              <a:buNone/>
              <a:defRPr sz="4931"/>
            </a:lvl9pPr>
          </a:lstStyle>
          <a:p>
            <a:pPr lvl="0"/>
            <a:r>
              <a:rPr dirty="0"/>
              <a:t>Click to add text</a:t>
            </a:r>
          </a:p>
        </p:txBody>
      </p:sp>
      <p:sp>
        <p:nvSpPr>
          <p:cNvPr id="3" name="Title 2"/>
          <p:cNvSpPr>
            <a:spLocks noGrp="1"/>
          </p:cNvSpPr>
          <p:nvPr>
            <p:ph type="title" hasCustomPrompt="1"/>
          </p:nvPr>
        </p:nvSpPr>
        <p:spPr>
          <a:xfrm>
            <a:off x="462110" y="869671"/>
            <a:ext cx="3056297" cy="2917011"/>
          </a:xfrm>
          <a:prstGeom prst="rect">
            <a:avLst/>
          </a:prstGeom>
        </p:spPr>
        <p:txBody>
          <a:bodyPr/>
          <a:lstStyle>
            <a:lvl1pPr>
              <a:defRPr sz="28346" b="1"/>
            </a:lvl1pPr>
          </a:lstStyle>
          <a:p>
            <a:r>
              <a:rPr lang="en-US" dirty="0" smtClean="0"/>
              <a:t>XX</a:t>
            </a:r>
            <a:endParaRPr lang="en-US" dirty="0"/>
          </a:p>
        </p:txBody>
      </p:sp>
      <p:sp>
        <p:nvSpPr>
          <p:cNvPr id="19" name="TextBox 18"/>
          <p:cNvSpPr txBox="1"/>
          <p:nvPr userDrawn="1"/>
        </p:nvSpPr>
        <p:spPr>
          <a:xfrm>
            <a:off x="3267460" y="9353278"/>
            <a:ext cx="1944916" cy="260900"/>
          </a:xfrm>
          <a:prstGeom prst="rect">
            <a:avLst/>
          </a:prstGeom>
          <a:noFill/>
        </p:spPr>
        <p:txBody>
          <a:bodyPr vert="horz" wrap="none" lIns="0" tIns="0" rIns="0" bIns="0" rtlCol="0" anchor="ctr" anchorCtr="0">
            <a:noAutofit/>
          </a:bodyPr>
          <a:lstStyle/>
          <a:p>
            <a:pPr algn="r"/>
            <a:r>
              <a:rPr sz="1747" dirty="0">
                <a:solidFill>
                  <a:srgbClr val="5F5F5F"/>
                </a:solidFill>
              </a:rPr>
              <a:t>Copyright © </a:t>
            </a:r>
            <a:r>
              <a:rPr lang="en-US" sz="1747" dirty="0" smtClean="0">
                <a:solidFill>
                  <a:srgbClr val="5F5F5F"/>
                </a:solidFill>
              </a:rPr>
              <a:t>2017,</a:t>
            </a:r>
            <a:r>
              <a:rPr sz="1747" dirty="0" smtClean="0">
                <a:solidFill>
                  <a:srgbClr val="5F5F5F"/>
                </a:solidFill>
              </a:rPr>
              <a:t> </a:t>
            </a:r>
            <a:r>
              <a:rPr sz="1747" dirty="0">
                <a:solidFill>
                  <a:srgbClr val="5F5F5F"/>
                </a:solidFill>
              </a:rPr>
              <a:t>Oracle and/or its affiliates. All rights reserved.  </a:t>
            </a:r>
            <a:r>
              <a:rPr sz="1747" dirty="0" smtClean="0">
                <a:solidFill>
                  <a:srgbClr val="5F5F5F"/>
                </a:solidFill>
              </a:rPr>
              <a:t>|</a:t>
            </a:r>
            <a:endParaRPr sz="1747" dirty="0">
              <a:solidFill>
                <a:srgbClr val="5F5F5F"/>
              </a:solidFill>
            </a:endParaRPr>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2301" y="8935837"/>
            <a:ext cx="987613" cy="847926"/>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541529" y="9353278"/>
            <a:ext cx="745295" cy="260900"/>
          </a:xfrm>
          <a:prstGeom prst="rect">
            <a:avLst/>
          </a:prstGeom>
        </p:spPr>
        <p:txBody>
          <a:bodyPr/>
          <a:lstStyle/>
          <a:p>
            <a:fld id="{6E7E3EDE-07F9-F543-A57F-B068A6C6C2E7}" type="datetime1">
              <a:rPr lang="en-US" smtClean="0"/>
              <a:pPr/>
              <a:t>11/20/2018</a:t>
            </a:fld>
            <a:endParaRPr dirty="0"/>
          </a:p>
        </p:txBody>
      </p:sp>
      <p:sp>
        <p:nvSpPr>
          <p:cNvPr id="3" name="Footer Placeholder 2"/>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4" name="Slide Number Placeholder 3"/>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
        <p:nvSpPr>
          <p:cNvPr id="5" name="TextBox 4"/>
          <p:cNvSpPr txBox="1"/>
          <p:nvPr/>
        </p:nvSpPr>
        <p:spPr>
          <a:xfrm>
            <a:off x="323192" y="1956753"/>
            <a:ext cx="6760899" cy="1268266"/>
          </a:xfrm>
          <a:prstGeom prst="rect">
            <a:avLst/>
          </a:prstGeom>
          <a:noFill/>
        </p:spPr>
        <p:txBody>
          <a:bodyPr wrap="none" lIns="0" tIns="0" rIns="0" bIns="0" rtlCol="0" anchor="b">
            <a:noAutofit/>
          </a:bodyPr>
          <a:lstStyle/>
          <a:p>
            <a:pPr>
              <a:lnSpc>
                <a:spcPct val="90000"/>
              </a:lnSpc>
            </a:pPr>
            <a:r>
              <a:rPr sz="6572" dirty="0">
                <a:latin typeface="+mj-lt"/>
              </a:rPr>
              <a:t>Safe Harbor</a:t>
            </a:r>
            <a:r>
              <a:rPr sz="6572" baseline="0" dirty="0">
                <a:latin typeface="+mj-lt"/>
              </a:rPr>
              <a:t> Statement</a:t>
            </a:r>
            <a:endParaRPr sz="6572" dirty="0">
              <a:latin typeface="+mj-lt"/>
            </a:endParaRPr>
          </a:p>
        </p:txBody>
      </p:sp>
      <p:sp>
        <p:nvSpPr>
          <p:cNvPr id="6" name="TextBox 5"/>
          <p:cNvSpPr txBox="1"/>
          <p:nvPr/>
        </p:nvSpPr>
        <p:spPr>
          <a:xfrm>
            <a:off x="323192" y="3587383"/>
            <a:ext cx="6760899" cy="3261255"/>
          </a:xfrm>
          <a:prstGeom prst="rect">
            <a:avLst/>
          </a:prstGeom>
          <a:noFill/>
        </p:spPr>
        <p:txBody>
          <a:bodyPr wrap="square" lIns="0" tIns="0" rIns="0" bIns="0" rtlCol="0" anchor="t">
            <a:noAutofit/>
          </a:bodyPr>
          <a:lstStyle/>
          <a:p>
            <a:pPr>
              <a:lnSpc>
                <a:spcPct val="90000"/>
              </a:lnSpc>
            </a:pPr>
            <a:r>
              <a:rPr sz="4931"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541529" y="9353278"/>
            <a:ext cx="745295" cy="260900"/>
          </a:xfrm>
          <a:prstGeom prst="rect">
            <a:avLst/>
          </a:prstGeom>
        </p:spPr>
        <p:txBody>
          <a:bodyPr/>
          <a:lstStyle/>
          <a:p>
            <a:fld id="{FBAF0846-A068-BC48-8252-2B37F39F59F8}" type="datetime1">
              <a:rPr lang="en-US" smtClean="0"/>
              <a:pPr/>
              <a:t>11/20/2018</a:t>
            </a:fld>
            <a:endParaRPr dirty="0"/>
          </a:p>
        </p:txBody>
      </p:sp>
      <p:sp>
        <p:nvSpPr>
          <p:cNvPr id="3" name="Footer Placeholder 2"/>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4" name="Slide Number Placeholder 3"/>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
        <p:nvSpPr>
          <p:cNvPr id="5" name="TextBox 4"/>
          <p:cNvSpPr txBox="1"/>
          <p:nvPr/>
        </p:nvSpPr>
        <p:spPr>
          <a:xfrm>
            <a:off x="323192" y="1956753"/>
            <a:ext cx="6760899" cy="1268266"/>
          </a:xfrm>
          <a:prstGeom prst="rect">
            <a:avLst/>
          </a:prstGeom>
          <a:noFill/>
        </p:spPr>
        <p:txBody>
          <a:bodyPr wrap="none" lIns="0" tIns="0" rIns="0" bIns="0" rtlCol="0" anchor="b">
            <a:noAutofit/>
          </a:bodyPr>
          <a:lstStyle/>
          <a:p>
            <a:pPr>
              <a:lnSpc>
                <a:spcPct val="90000"/>
              </a:lnSpc>
            </a:pPr>
            <a:r>
              <a:rPr sz="6572" dirty="0">
                <a:latin typeface="+mj-lt"/>
              </a:rPr>
              <a:t>Safe Harbor</a:t>
            </a:r>
            <a:r>
              <a:rPr sz="6572" baseline="0" dirty="0">
                <a:latin typeface="+mj-lt"/>
              </a:rPr>
              <a:t> Statement</a:t>
            </a:r>
            <a:endParaRPr sz="6572" dirty="0">
              <a:latin typeface="+mj-lt"/>
            </a:endParaRPr>
          </a:p>
        </p:txBody>
      </p:sp>
      <p:sp>
        <p:nvSpPr>
          <p:cNvPr id="6" name="TextBox 5"/>
          <p:cNvSpPr txBox="1"/>
          <p:nvPr/>
        </p:nvSpPr>
        <p:spPr>
          <a:xfrm>
            <a:off x="323192" y="3587383"/>
            <a:ext cx="6760899" cy="3261255"/>
          </a:xfrm>
          <a:prstGeom prst="rect">
            <a:avLst/>
          </a:prstGeom>
          <a:noFill/>
        </p:spPr>
        <p:txBody>
          <a:bodyPr wrap="square" lIns="0" tIns="0" rIns="0" bIns="0" rtlCol="0" anchor="t">
            <a:noAutofit/>
          </a:bodyPr>
          <a:lstStyle/>
          <a:p>
            <a:pPr>
              <a:lnSpc>
                <a:spcPct val="90000"/>
              </a:lnSpc>
            </a:pPr>
            <a:r>
              <a:rPr sz="4931"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1" name="Picture 50" descr="&quot;Integrated Cloud Applications &amp; Platform Services&quot; tagline in red and black"/>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9071" y="2456982"/>
            <a:ext cx="4709142" cy="4208911"/>
          </a:xfrm>
          <a:prstGeom prst="rect">
            <a:avLst/>
          </a:prstGeom>
        </p:spPr>
      </p:pic>
      <p:sp>
        <p:nvSpPr>
          <p:cNvPr id="2" name="Date Placeholder 1"/>
          <p:cNvSpPr>
            <a:spLocks noGrp="1"/>
          </p:cNvSpPr>
          <p:nvPr>
            <p:ph type="dt" sz="half" idx="10"/>
          </p:nvPr>
        </p:nvSpPr>
        <p:spPr>
          <a:xfrm>
            <a:off x="2541529" y="9353278"/>
            <a:ext cx="745295" cy="260900"/>
          </a:xfrm>
          <a:prstGeom prst="rect">
            <a:avLst/>
          </a:prstGeom>
        </p:spPr>
        <p:txBody>
          <a:bodyPr/>
          <a:lstStyle/>
          <a:p>
            <a:fld id="{68BD323E-1AA8-9945-A9F0-CB54A017EE50}" type="datetime1">
              <a:rPr lang="en-US" smtClean="0"/>
              <a:pPr/>
              <a:t>11/20/2018</a:t>
            </a:fld>
            <a:endParaRPr dirty="0"/>
          </a:p>
        </p:txBody>
      </p:sp>
      <p:sp>
        <p:nvSpPr>
          <p:cNvPr id="3" name="Footer Placeholder 2"/>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4" name="Slide Number Placeholder 3"/>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83883" y="184604"/>
            <a:ext cx="7239518" cy="9340726"/>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2322751" y="4057063"/>
            <a:ext cx="2761781" cy="812527"/>
          </a:xfrm>
          <a:prstGeom prst="rect">
            <a:avLst/>
          </a:prstGeom>
        </p:spPr>
      </p:pic>
      <p:grpSp>
        <p:nvGrpSpPr>
          <p:cNvPr id="10" name="Group 9"/>
          <p:cNvGrpSpPr/>
          <p:nvPr userDrawn="1"/>
        </p:nvGrpSpPr>
        <p:grpSpPr>
          <a:xfrm>
            <a:off x="0" y="1"/>
            <a:ext cx="7407623" cy="9783763"/>
            <a:chOff x="0" y="0"/>
            <a:chExt cx="12189398" cy="6858000"/>
          </a:xfrm>
          <a:solidFill>
            <a:srgbClr val="D8E1E6"/>
          </a:solidFill>
        </p:grpSpPr>
        <p:sp>
          <p:nvSpPr>
            <p:cNvPr id="11" name="Rectangle 10"/>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3697" dirty="0"/>
            </a:p>
          </p:txBody>
        </p:sp>
        <p:sp>
          <p:nvSpPr>
            <p:cNvPr id="13" name="Rectangle 12"/>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3697" dirty="0"/>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3697" dirty="0"/>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3697" dirty="0"/>
            </a:p>
          </p:txBody>
        </p:sp>
      </p:gr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23192" y="579779"/>
            <a:ext cx="6760899" cy="1268266"/>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22790" y="2174170"/>
            <a:ext cx="6761703" cy="630509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2541529" y="9353278"/>
            <a:ext cx="745295" cy="260900"/>
          </a:xfrm>
          <a:prstGeom prst="rect">
            <a:avLst/>
          </a:prstGeom>
        </p:spPr>
        <p:txBody>
          <a:bodyPr/>
          <a:lstStyle/>
          <a:p>
            <a:fld id="{147FD4AC-A98F-AB42-882B-C012365E1081}" type="datetime1">
              <a:rPr lang="en-US" smtClean="0"/>
              <a:pPr/>
              <a:t>11/20/2018</a:t>
            </a:fld>
            <a:endParaRPr lang="en-US"/>
          </a:p>
        </p:txBody>
      </p:sp>
      <p:sp>
        <p:nvSpPr>
          <p:cNvPr id="5" name="Footer Placeholder 4"/>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lang="en-US"/>
          </a:p>
        </p:txBody>
      </p:sp>
      <p:sp>
        <p:nvSpPr>
          <p:cNvPr id="6" name="Slide Number Placeholder 5"/>
          <p:cNvSpPr>
            <a:spLocks noGrp="1"/>
          </p:cNvSpPr>
          <p:nvPr>
            <p:ph type="sldNum" sz="quarter" idx="12"/>
          </p:nvPr>
        </p:nvSpPr>
        <p:spPr>
          <a:xfrm>
            <a:off x="6852549" y="9353278"/>
            <a:ext cx="231939" cy="260900"/>
          </a:xfrm>
          <a:prstGeom prst="rect">
            <a:avLst/>
          </a:prstGeom>
        </p:spPr>
        <p:txBody>
          <a:bodyPr/>
          <a:lstStyle/>
          <a:p>
            <a:fld id="{D4EAF17A-378C-49D5-A479-C71FF9D7F1E7}" type="slidenum">
              <a:rPr lang="en-US" smtClean="0"/>
              <a:pPr/>
              <a:t>‹#›</a:t>
            </a:fld>
            <a:endParaRPr lang="en-US"/>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50552" y="760960"/>
            <a:ext cx="833536" cy="7718302"/>
          </a:xfrm>
          <a:prstGeom prst="rect">
            <a:avLst/>
          </a:prstGeo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323188" y="760960"/>
            <a:ext cx="5788441" cy="771830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2541529" y="9353278"/>
            <a:ext cx="745295" cy="260900"/>
          </a:xfrm>
          <a:prstGeom prst="rect">
            <a:avLst/>
          </a:prstGeom>
        </p:spPr>
        <p:txBody>
          <a:bodyPr/>
          <a:lstStyle/>
          <a:p>
            <a:fld id="{F6276A67-317E-FC4B-BB72-4636858DDF23}" type="datetime1">
              <a:rPr lang="en-US" smtClean="0"/>
              <a:pPr/>
              <a:t>11/20/2018</a:t>
            </a:fld>
            <a:endParaRPr dirty="0"/>
          </a:p>
        </p:txBody>
      </p:sp>
      <p:sp>
        <p:nvSpPr>
          <p:cNvPr id="5" name="Footer Placeholder 4"/>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6" name="Slide Number Placeholder 5"/>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644"/>
            <a:ext cx="7407275" cy="9783763"/>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3697" dirty="0"/>
          </a:p>
        </p:txBody>
      </p:sp>
      <p:sp>
        <p:nvSpPr>
          <p:cNvPr id="2" name="Title 1"/>
          <p:cNvSpPr>
            <a:spLocks noGrp="1"/>
          </p:cNvSpPr>
          <p:nvPr>
            <p:ph type="ctrTitle"/>
          </p:nvPr>
        </p:nvSpPr>
        <p:spPr>
          <a:xfrm>
            <a:off x="323188" y="1055380"/>
            <a:ext cx="5556904" cy="2097168"/>
          </a:xfrm>
          <a:prstGeom prst="rect">
            <a:avLst/>
          </a:prstGeom>
        </p:spPr>
        <p:txBody>
          <a:bodyPr/>
          <a:lstStyle>
            <a:lvl1pPr>
              <a:lnSpc>
                <a:spcPct val="80000"/>
              </a:lnSpc>
              <a:defRPr sz="9859"/>
            </a:lvl1pPr>
          </a:lstStyle>
          <a:p>
            <a:r>
              <a:rPr lang="en-US" smtClean="0"/>
              <a:t>Click to edit Master title style</a:t>
            </a:r>
            <a:endParaRPr/>
          </a:p>
        </p:txBody>
      </p:sp>
      <p:sp>
        <p:nvSpPr>
          <p:cNvPr id="3" name="Subtitle 2"/>
          <p:cNvSpPr>
            <a:spLocks noGrp="1"/>
          </p:cNvSpPr>
          <p:nvPr>
            <p:ph type="subTitle" idx="1"/>
          </p:nvPr>
        </p:nvSpPr>
        <p:spPr>
          <a:xfrm>
            <a:off x="323157" y="3261255"/>
            <a:ext cx="5556904" cy="1304502"/>
          </a:xfrm>
          <a:prstGeom prst="rect">
            <a:avLst/>
          </a:prstGeom>
        </p:spPr>
        <p:txBody>
          <a:bodyPr>
            <a:noAutofit/>
          </a:bodyPr>
          <a:lstStyle>
            <a:lvl1pPr marL="0" indent="0" algn="l">
              <a:spcBef>
                <a:spcPts val="0"/>
              </a:spcBef>
              <a:buNone/>
              <a:defRPr sz="4931" b="1">
                <a:solidFill>
                  <a:schemeClr val="tx1"/>
                </a:solidFill>
              </a:defRPr>
            </a:lvl1pPr>
            <a:lvl2pPr marL="939107" indent="0" algn="ctr">
              <a:buNone/>
              <a:defRPr>
                <a:solidFill>
                  <a:schemeClr val="tx1">
                    <a:tint val="75000"/>
                  </a:schemeClr>
                </a:solidFill>
              </a:defRPr>
            </a:lvl2pPr>
            <a:lvl3pPr marL="1878212" indent="0" algn="ctr">
              <a:buNone/>
              <a:defRPr>
                <a:solidFill>
                  <a:schemeClr val="tx1">
                    <a:tint val="75000"/>
                  </a:schemeClr>
                </a:solidFill>
              </a:defRPr>
            </a:lvl3pPr>
            <a:lvl4pPr marL="2817319" indent="0" algn="ctr">
              <a:buNone/>
              <a:defRPr>
                <a:solidFill>
                  <a:schemeClr val="tx1">
                    <a:tint val="75000"/>
                  </a:schemeClr>
                </a:solidFill>
              </a:defRPr>
            </a:lvl4pPr>
            <a:lvl5pPr marL="3756425" indent="0" algn="ctr">
              <a:buNone/>
              <a:defRPr>
                <a:solidFill>
                  <a:schemeClr val="tx1">
                    <a:tint val="75000"/>
                  </a:schemeClr>
                </a:solidFill>
              </a:defRPr>
            </a:lvl5pPr>
            <a:lvl6pPr marL="4695532" indent="0" algn="ctr">
              <a:buNone/>
              <a:defRPr>
                <a:solidFill>
                  <a:schemeClr val="tx1">
                    <a:tint val="75000"/>
                  </a:schemeClr>
                </a:solidFill>
              </a:defRPr>
            </a:lvl6pPr>
            <a:lvl7pPr marL="5634637" indent="0" algn="ctr">
              <a:buNone/>
              <a:defRPr>
                <a:solidFill>
                  <a:schemeClr val="tx1">
                    <a:tint val="75000"/>
                  </a:schemeClr>
                </a:solidFill>
              </a:defRPr>
            </a:lvl7pPr>
            <a:lvl8pPr marL="6573744" indent="0" algn="ctr">
              <a:buNone/>
              <a:defRPr>
                <a:solidFill>
                  <a:schemeClr val="tx1">
                    <a:tint val="75000"/>
                  </a:schemeClr>
                </a:solidFill>
              </a:defRPr>
            </a:lvl8pPr>
            <a:lvl9pPr marL="7512849"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2541529" y="9353278"/>
            <a:ext cx="745295" cy="260900"/>
          </a:xfrm>
          <a:prstGeom prst="rect">
            <a:avLst/>
          </a:prstGeom>
        </p:spPr>
        <p:txBody>
          <a:bodyPr/>
          <a:lstStyle>
            <a:lvl1pPr>
              <a:defRPr>
                <a:solidFill>
                  <a:schemeClr val="tx1"/>
                </a:solidFill>
              </a:defRPr>
            </a:lvl1pPr>
          </a:lstStyle>
          <a:p>
            <a:fld id="{FE9D4F83-0EF6-4A4D-9FC0-F03FA2077ACD}" type="datetime1">
              <a:rPr lang="en-US" smtClean="0"/>
              <a:pPr/>
              <a:t>11/20/2018</a:t>
            </a:fld>
            <a:endParaRPr lang="en-US" dirty="0"/>
          </a:p>
        </p:txBody>
      </p:sp>
      <p:sp>
        <p:nvSpPr>
          <p:cNvPr id="5" name="Footer Placeholder 4"/>
          <p:cNvSpPr>
            <a:spLocks noGrp="1"/>
          </p:cNvSpPr>
          <p:nvPr>
            <p:ph type="ftr" sz="quarter" idx="11"/>
          </p:nvPr>
        </p:nvSpPr>
        <p:spPr>
          <a:xfrm>
            <a:off x="5239328" y="9353278"/>
            <a:ext cx="1667071" cy="260900"/>
          </a:xfrm>
          <a:prstGeom prst="rect">
            <a:avLst/>
          </a:prstGeom>
        </p:spPr>
        <p:txBody>
          <a:bodyPr/>
          <a:lstStyle>
            <a:lvl1pPr>
              <a:defRPr>
                <a:solidFill>
                  <a:schemeClr val="tx1"/>
                </a:solidFill>
              </a:defRPr>
            </a:lvl1pPr>
          </a:lstStyle>
          <a:p>
            <a:r>
              <a:rPr lang="en-US" dirty="0" smtClean="0"/>
              <a:t>Confidential – Oracle Internal</a:t>
            </a:r>
            <a:endParaRPr lang="en-US" dirty="0"/>
          </a:p>
        </p:txBody>
      </p:sp>
      <p:sp>
        <p:nvSpPr>
          <p:cNvPr id="13" name="Text Placeholder 12"/>
          <p:cNvSpPr>
            <a:spLocks noGrp="1"/>
          </p:cNvSpPr>
          <p:nvPr>
            <p:ph type="body" sz="quarter" idx="13" hasCustomPrompt="1"/>
          </p:nvPr>
        </p:nvSpPr>
        <p:spPr>
          <a:xfrm>
            <a:off x="323188" y="4892527"/>
            <a:ext cx="5556904" cy="3586736"/>
          </a:xfrm>
          <a:prstGeom prst="rect">
            <a:avLst/>
          </a:prstGeom>
        </p:spPr>
        <p:txBody>
          <a:bodyPr>
            <a:noAutofit/>
          </a:bodyPr>
          <a:lstStyle>
            <a:lvl1pPr marL="3262" indent="0">
              <a:spcBef>
                <a:spcPts val="0"/>
              </a:spcBef>
              <a:buFontTx/>
              <a:buNone/>
              <a:defRPr sz="4931" baseline="0"/>
            </a:lvl1pPr>
            <a:lvl2pPr marL="3262" indent="0">
              <a:buFontTx/>
              <a:buNone/>
              <a:defRPr sz="4931"/>
            </a:lvl2pPr>
            <a:lvl3pPr marL="3262" indent="0">
              <a:buFontTx/>
              <a:buNone/>
              <a:defRPr sz="4931"/>
            </a:lvl3pPr>
            <a:lvl4pPr marL="3262" indent="0">
              <a:buFontTx/>
              <a:buNone/>
              <a:defRPr sz="4931"/>
            </a:lvl4pPr>
            <a:lvl5pPr marL="3262" indent="0">
              <a:buFontTx/>
              <a:buNone/>
              <a:defRPr sz="4931"/>
            </a:lvl5pPr>
            <a:lvl6pPr marL="3262" indent="0">
              <a:buFontTx/>
              <a:buNone/>
              <a:defRPr sz="4931"/>
            </a:lvl6pPr>
            <a:lvl7pPr marL="3262" indent="0">
              <a:buFontTx/>
              <a:buNone/>
              <a:defRPr sz="4931"/>
            </a:lvl7pPr>
            <a:lvl8pPr marL="3262" indent="0">
              <a:buFontTx/>
              <a:buNone/>
              <a:defRPr sz="4931"/>
            </a:lvl8pPr>
            <a:lvl9pPr marL="3262" indent="0">
              <a:buFontTx/>
              <a:buNone/>
              <a:defRPr sz="4931"/>
            </a:lvl9pPr>
          </a:lstStyle>
          <a:p>
            <a:pPr lvl="0"/>
            <a:r>
              <a:rPr dirty="0"/>
              <a:t>Click to add presenter’s name, title, division/business unit/organization and date</a:t>
            </a:r>
          </a:p>
        </p:txBody>
      </p:sp>
      <p:sp>
        <p:nvSpPr>
          <p:cNvPr id="12" name="Rectangle 11"/>
          <p:cNvSpPr/>
          <p:nvPr/>
        </p:nvSpPr>
        <p:spPr bwMode="white">
          <a:xfrm>
            <a:off x="5972706" y="1"/>
            <a:ext cx="1111381" cy="26090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3697" dirty="0"/>
          </a:p>
        </p:txBody>
      </p:sp>
      <p:sp>
        <p:nvSpPr>
          <p:cNvPr id="21" name="Text Placeholder 12"/>
          <p:cNvSpPr>
            <a:spLocks noGrp="1"/>
          </p:cNvSpPr>
          <p:nvPr>
            <p:ph type="body" sz="quarter" idx="15" hasCustomPrompt="1"/>
          </p:nvPr>
        </p:nvSpPr>
        <p:spPr>
          <a:xfrm>
            <a:off x="6019018" y="326126"/>
            <a:ext cx="1018766" cy="326125"/>
          </a:xfrm>
          <a:prstGeom prst="rect">
            <a:avLst/>
          </a:prstGeom>
        </p:spPr>
        <p:txBody>
          <a:bodyPr anchor="b">
            <a:normAutofit/>
          </a:bodyPr>
          <a:lstStyle>
            <a:lvl1pPr marL="3262" indent="0" algn="ctr">
              <a:spcBef>
                <a:spcPts val="0"/>
              </a:spcBef>
              <a:buFontTx/>
              <a:buNone/>
              <a:defRPr sz="2875" baseline="0">
                <a:solidFill>
                  <a:schemeClr val="bg1"/>
                </a:solidFill>
              </a:defRPr>
            </a:lvl1pPr>
            <a:lvl2pPr marL="3262" indent="0">
              <a:buFontTx/>
              <a:buNone/>
              <a:defRPr sz="4931"/>
            </a:lvl2pPr>
            <a:lvl3pPr marL="3262" indent="0">
              <a:buFontTx/>
              <a:buNone/>
              <a:defRPr sz="4931"/>
            </a:lvl3pPr>
            <a:lvl4pPr marL="3262" indent="0">
              <a:buFontTx/>
              <a:buNone/>
              <a:defRPr sz="4931"/>
            </a:lvl4pPr>
            <a:lvl5pPr marL="3262" indent="0">
              <a:buFontTx/>
              <a:buNone/>
              <a:defRPr sz="4931"/>
            </a:lvl5pPr>
            <a:lvl6pPr marL="3262" indent="0">
              <a:buFontTx/>
              <a:buNone/>
              <a:defRPr sz="4931"/>
            </a:lvl6pPr>
            <a:lvl7pPr marL="3262" indent="0">
              <a:buFontTx/>
              <a:buNone/>
              <a:defRPr sz="4931"/>
            </a:lvl7pPr>
            <a:lvl8pPr marL="3262" indent="0">
              <a:buFontTx/>
              <a:buNone/>
              <a:defRPr sz="4931"/>
            </a:lvl8pPr>
            <a:lvl9pPr marL="3262" indent="0">
              <a:buFontTx/>
              <a:buNone/>
              <a:defRPr sz="4931"/>
            </a:lvl9pPr>
          </a:lstStyle>
          <a:p>
            <a:pPr lvl="0"/>
            <a:r>
              <a:rPr/>
              <a:t>Click to add text</a:t>
            </a:r>
          </a:p>
        </p:txBody>
      </p:sp>
      <p:sp>
        <p:nvSpPr>
          <p:cNvPr id="16" name="TextBox 15"/>
          <p:cNvSpPr txBox="1"/>
          <p:nvPr userDrawn="1"/>
        </p:nvSpPr>
        <p:spPr>
          <a:xfrm>
            <a:off x="3267460" y="9353278"/>
            <a:ext cx="1944916" cy="260900"/>
          </a:xfrm>
          <a:prstGeom prst="rect">
            <a:avLst/>
          </a:prstGeom>
          <a:noFill/>
        </p:spPr>
        <p:txBody>
          <a:bodyPr vert="horz" wrap="none" lIns="0" tIns="0" rIns="0" bIns="0" rtlCol="0" anchor="ctr" anchorCtr="0">
            <a:noAutofit/>
          </a:bodyPr>
          <a:lstStyle/>
          <a:p>
            <a:pPr algn="r"/>
            <a:r>
              <a:rPr sz="1747" dirty="0">
                <a:solidFill>
                  <a:schemeClr val="tx1"/>
                </a:solidFill>
              </a:rPr>
              <a:t>Copyright © </a:t>
            </a:r>
            <a:r>
              <a:rPr lang="en-US" sz="1747" dirty="0" smtClean="0">
                <a:solidFill>
                  <a:schemeClr val="tx1"/>
                </a:solidFill>
              </a:rPr>
              <a:t>2017,</a:t>
            </a:r>
            <a:r>
              <a:rPr sz="1747" dirty="0" smtClean="0">
                <a:solidFill>
                  <a:schemeClr val="tx1"/>
                </a:solidFill>
              </a:rPr>
              <a:t> </a:t>
            </a:r>
            <a:r>
              <a:rPr sz="1747" dirty="0">
                <a:solidFill>
                  <a:schemeClr val="tx1"/>
                </a:solidFill>
              </a:rPr>
              <a:t>Oracle and/or its affiliates. All rights reserved.  </a:t>
            </a:r>
            <a:r>
              <a:rPr sz="1747" dirty="0" smtClean="0">
                <a:solidFill>
                  <a:schemeClr val="tx1"/>
                </a:solidFill>
              </a:rPr>
              <a:t>|</a:t>
            </a:r>
            <a:endParaRPr sz="1747" dirty="0">
              <a:solidFill>
                <a:schemeClr val="tx1"/>
              </a:solidFill>
            </a:endParaRPr>
          </a:p>
        </p:txBody>
      </p:sp>
      <p:pic>
        <p:nvPicPr>
          <p:cNvPr id="15" name="Picture 14"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2301" y="8935837"/>
            <a:ext cx="987613" cy="847926"/>
          </a:xfrm>
          <a:prstGeom prst="rect">
            <a:avLst/>
          </a:prstGeom>
        </p:spPr>
      </p:pic>
    </p:spTree>
    <p:extLst>
      <p:ext uri="{BB962C8B-B14F-4D97-AF65-F5344CB8AC3E}">
        <p14:creationId xmlns:p14="http://schemas.microsoft.com/office/powerpoint/2010/main" val="25589805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1"/>
            <a:ext cx="7407275" cy="9783763"/>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3697" dirty="0"/>
          </a:p>
        </p:txBody>
      </p:sp>
      <p:sp>
        <p:nvSpPr>
          <p:cNvPr id="2" name="Title 1"/>
          <p:cNvSpPr>
            <a:spLocks noGrp="1"/>
          </p:cNvSpPr>
          <p:nvPr>
            <p:ph type="ctrTitle"/>
          </p:nvPr>
        </p:nvSpPr>
        <p:spPr>
          <a:xfrm>
            <a:off x="323188" y="1055380"/>
            <a:ext cx="5556904" cy="2097168"/>
          </a:xfrm>
          <a:prstGeom prst="rect">
            <a:avLst/>
          </a:prstGeom>
        </p:spPr>
        <p:txBody>
          <a:bodyPr/>
          <a:lstStyle>
            <a:lvl1pPr>
              <a:lnSpc>
                <a:spcPct val="80000"/>
              </a:lnSpc>
              <a:defRPr sz="9859"/>
            </a:lvl1pPr>
          </a:lstStyle>
          <a:p>
            <a:r>
              <a:rPr lang="en-US" smtClean="0"/>
              <a:t>Click to edit Master title style</a:t>
            </a:r>
            <a:endParaRPr/>
          </a:p>
        </p:txBody>
      </p:sp>
      <p:sp>
        <p:nvSpPr>
          <p:cNvPr id="3" name="Subtitle 2"/>
          <p:cNvSpPr>
            <a:spLocks noGrp="1"/>
          </p:cNvSpPr>
          <p:nvPr>
            <p:ph type="subTitle" idx="1"/>
          </p:nvPr>
        </p:nvSpPr>
        <p:spPr>
          <a:xfrm>
            <a:off x="323157" y="3261255"/>
            <a:ext cx="5556904" cy="1304502"/>
          </a:xfrm>
          <a:prstGeom prst="rect">
            <a:avLst/>
          </a:prstGeom>
        </p:spPr>
        <p:txBody>
          <a:bodyPr>
            <a:noAutofit/>
          </a:bodyPr>
          <a:lstStyle>
            <a:lvl1pPr marL="0" indent="0" algn="l">
              <a:spcBef>
                <a:spcPts val="0"/>
              </a:spcBef>
              <a:buNone/>
              <a:defRPr sz="4931" b="1">
                <a:solidFill>
                  <a:schemeClr val="tx1"/>
                </a:solidFill>
              </a:defRPr>
            </a:lvl1pPr>
            <a:lvl2pPr marL="939107" indent="0" algn="ctr">
              <a:buNone/>
              <a:defRPr>
                <a:solidFill>
                  <a:schemeClr val="tx1">
                    <a:tint val="75000"/>
                  </a:schemeClr>
                </a:solidFill>
              </a:defRPr>
            </a:lvl2pPr>
            <a:lvl3pPr marL="1878212" indent="0" algn="ctr">
              <a:buNone/>
              <a:defRPr>
                <a:solidFill>
                  <a:schemeClr val="tx1">
                    <a:tint val="75000"/>
                  </a:schemeClr>
                </a:solidFill>
              </a:defRPr>
            </a:lvl3pPr>
            <a:lvl4pPr marL="2817319" indent="0" algn="ctr">
              <a:buNone/>
              <a:defRPr>
                <a:solidFill>
                  <a:schemeClr val="tx1">
                    <a:tint val="75000"/>
                  </a:schemeClr>
                </a:solidFill>
              </a:defRPr>
            </a:lvl4pPr>
            <a:lvl5pPr marL="3756425" indent="0" algn="ctr">
              <a:buNone/>
              <a:defRPr>
                <a:solidFill>
                  <a:schemeClr val="tx1">
                    <a:tint val="75000"/>
                  </a:schemeClr>
                </a:solidFill>
              </a:defRPr>
            </a:lvl5pPr>
            <a:lvl6pPr marL="4695532" indent="0" algn="ctr">
              <a:buNone/>
              <a:defRPr>
                <a:solidFill>
                  <a:schemeClr val="tx1">
                    <a:tint val="75000"/>
                  </a:schemeClr>
                </a:solidFill>
              </a:defRPr>
            </a:lvl6pPr>
            <a:lvl7pPr marL="5634637" indent="0" algn="ctr">
              <a:buNone/>
              <a:defRPr>
                <a:solidFill>
                  <a:schemeClr val="tx1">
                    <a:tint val="75000"/>
                  </a:schemeClr>
                </a:solidFill>
              </a:defRPr>
            </a:lvl7pPr>
            <a:lvl8pPr marL="6573744" indent="0" algn="ctr">
              <a:buNone/>
              <a:defRPr>
                <a:solidFill>
                  <a:schemeClr val="tx1">
                    <a:tint val="75000"/>
                  </a:schemeClr>
                </a:solidFill>
              </a:defRPr>
            </a:lvl8pPr>
            <a:lvl9pPr marL="7512849"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2541529" y="9353278"/>
            <a:ext cx="745295" cy="260900"/>
          </a:xfrm>
          <a:prstGeom prst="rect">
            <a:avLst/>
          </a:prstGeom>
        </p:spPr>
        <p:txBody>
          <a:bodyPr/>
          <a:lstStyle>
            <a:lvl1pPr>
              <a:defRPr>
                <a:solidFill>
                  <a:schemeClr val="tx1"/>
                </a:solidFill>
              </a:defRPr>
            </a:lvl1pPr>
          </a:lstStyle>
          <a:p>
            <a:fld id="{5190EDF2-7744-3443-B3CB-57655E386FA4}" type="datetime1">
              <a:rPr lang="en-US" smtClean="0"/>
              <a:pPr/>
              <a:t>11/20/2018</a:t>
            </a:fld>
            <a:endParaRPr lang="en-US" dirty="0"/>
          </a:p>
        </p:txBody>
      </p:sp>
      <p:sp>
        <p:nvSpPr>
          <p:cNvPr id="5" name="Footer Placeholder 4"/>
          <p:cNvSpPr>
            <a:spLocks noGrp="1"/>
          </p:cNvSpPr>
          <p:nvPr>
            <p:ph type="ftr" sz="quarter" idx="11"/>
          </p:nvPr>
        </p:nvSpPr>
        <p:spPr>
          <a:xfrm>
            <a:off x="5239328" y="9353278"/>
            <a:ext cx="1667071" cy="260900"/>
          </a:xfrm>
          <a:prstGeom prst="rect">
            <a:avLst/>
          </a:prstGeom>
        </p:spPr>
        <p:txBody>
          <a:bodyPr/>
          <a:lstStyle>
            <a:lvl1pPr>
              <a:defRPr>
                <a:solidFill>
                  <a:schemeClr val="tx1"/>
                </a:solidFill>
              </a:defRPr>
            </a:lvl1pPr>
          </a:lstStyle>
          <a:p>
            <a:r>
              <a:rPr lang="en-US" dirty="0" smtClean="0"/>
              <a:t>Confidential – Oracle Internal</a:t>
            </a:r>
            <a:endParaRPr lang="en-US" dirty="0"/>
          </a:p>
        </p:txBody>
      </p:sp>
      <p:sp>
        <p:nvSpPr>
          <p:cNvPr id="13" name="Text Placeholder 12"/>
          <p:cNvSpPr>
            <a:spLocks noGrp="1"/>
          </p:cNvSpPr>
          <p:nvPr>
            <p:ph type="body" sz="quarter" idx="13" hasCustomPrompt="1"/>
          </p:nvPr>
        </p:nvSpPr>
        <p:spPr>
          <a:xfrm>
            <a:off x="323188" y="4892527"/>
            <a:ext cx="5556904" cy="3586736"/>
          </a:xfrm>
          <a:prstGeom prst="rect">
            <a:avLst/>
          </a:prstGeom>
        </p:spPr>
        <p:txBody>
          <a:bodyPr>
            <a:noAutofit/>
          </a:bodyPr>
          <a:lstStyle>
            <a:lvl1pPr marL="3262" indent="0">
              <a:spcBef>
                <a:spcPts val="0"/>
              </a:spcBef>
              <a:buFontTx/>
              <a:buNone/>
              <a:defRPr sz="4931" baseline="0"/>
            </a:lvl1pPr>
            <a:lvl2pPr marL="3262" indent="0">
              <a:buFontTx/>
              <a:buNone/>
              <a:defRPr sz="4931"/>
            </a:lvl2pPr>
            <a:lvl3pPr marL="3262" indent="0">
              <a:buFontTx/>
              <a:buNone/>
              <a:defRPr sz="4931"/>
            </a:lvl3pPr>
            <a:lvl4pPr marL="3262" indent="0">
              <a:buFontTx/>
              <a:buNone/>
              <a:defRPr sz="4931"/>
            </a:lvl4pPr>
            <a:lvl5pPr marL="3262" indent="0">
              <a:buFontTx/>
              <a:buNone/>
              <a:defRPr sz="4931"/>
            </a:lvl5pPr>
            <a:lvl6pPr marL="3262" indent="0">
              <a:buFontTx/>
              <a:buNone/>
              <a:defRPr sz="4931"/>
            </a:lvl6pPr>
            <a:lvl7pPr marL="3262" indent="0">
              <a:buFontTx/>
              <a:buNone/>
              <a:defRPr sz="4931"/>
            </a:lvl7pPr>
            <a:lvl8pPr marL="3262" indent="0">
              <a:buFontTx/>
              <a:buNone/>
              <a:defRPr sz="4931"/>
            </a:lvl8pPr>
            <a:lvl9pPr marL="3262" indent="0">
              <a:buFontTx/>
              <a:buNone/>
              <a:defRPr sz="4931"/>
            </a:lvl9pPr>
          </a:lstStyle>
          <a:p>
            <a:pPr lvl="0"/>
            <a:r>
              <a:rPr dirty="0"/>
              <a:t>Click to add presenter’s name, title, division/business unit/organization and date</a:t>
            </a:r>
          </a:p>
        </p:txBody>
      </p:sp>
      <p:sp>
        <p:nvSpPr>
          <p:cNvPr id="12" name="Rectangle 11"/>
          <p:cNvSpPr/>
          <p:nvPr/>
        </p:nvSpPr>
        <p:spPr bwMode="white">
          <a:xfrm>
            <a:off x="5972706" y="1"/>
            <a:ext cx="1111381" cy="26090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3697" dirty="0"/>
          </a:p>
        </p:txBody>
      </p:sp>
      <p:sp>
        <p:nvSpPr>
          <p:cNvPr id="21" name="Text Placeholder 12"/>
          <p:cNvSpPr>
            <a:spLocks noGrp="1"/>
          </p:cNvSpPr>
          <p:nvPr>
            <p:ph type="body" sz="quarter" idx="15" hasCustomPrompt="1"/>
          </p:nvPr>
        </p:nvSpPr>
        <p:spPr>
          <a:xfrm>
            <a:off x="6019018" y="326126"/>
            <a:ext cx="1018766" cy="326125"/>
          </a:xfrm>
          <a:prstGeom prst="rect">
            <a:avLst/>
          </a:prstGeom>
        </p:spPr>
        <p:txBody>
          <a:bodyPr anchor="b">
            <a:normAutofit/>
          </a:bodyPr>
          <a:lstStyle>
            <a:lvl1pPr marL="3262" indent="0" algn="ctr">
              <a:spcBef>
                <a:spcPts val="0"/>
              </a:spcBef>
              <a:buFontTx/>
              <a:buNone/>
              <a:defRPr sz="2875" baseline="0">
                <a:solidFill>
                  <a:schemeClr val="bg1"/>
                </a:solidFill>
              </a:defRPr>
            </a:lvl1pPr>
            <a:lvl2pPr marL="3262" indent="0">
              <a:buFontTx/>
              <a:buNone/>
              <a:defRPr sz="4931"/>
            </a:lvl2pPr>
            <a:lvl3pPr marL="3262" indent="0">
              <a:buFontTx/>
              <a:buNone/>
              <a:defRPr sz="4931"/>
            </a:lvl3pPr>
            <a:lvl4pPr marL="3262" indent="0">
              <a:buFontTx/>
              <a:buNone/>
              <a:defRPr sz="4931"/>
            </a:lvl4pPr>
            <a:lvl5pPr marL="3262" indent="0">
              <a:buFontTx/>
              <a:buNone/>
              <a:defRPr sz="4931"/>
            </a:lvl5pPr>
            <a:lvl6pPr marL="3262" indent="0">
              <a:buFontTx/>
              <a:buNone/>
              <a:defRPr sz="4931"/>
            </a:lvl6pPr>
            <a:lvl7pPr marL="3262" indent="0">
              <a:buFontTx/>
              <a:buNone/>
              <a:defRPr sz="4931"/>
            </a:lvl7pPr>
            <a:lvl8pPr marL="3262" indent="0">
              <a:buFontTx/>
              <a:buNone/>
              <a:defRPr sz="4931"/>
            </a:lvl8pPr>
            <a:lvl9pPr marL="3262" indent="0">
              <a:buFontTx/>
              <a:buNone/>
              <a:defRPr sz="4931"/>
            </a:lvl9pPr>
          </a:lstStyle>
          <a:p>
            <a:pPr lvl="0"/>
            <a:r>
              <a:rPr/>
              <a:t>Click to add text</a:t>
            </a:r>
          </a:p>
        </p:txBody>
      </p:sp>
      <p:sp>
        <p:nvSpPr>
          <p:cNvPr id="15" name="Rectangle 14"/>
          <p:cNvSpPr/>
          <p:nvPr userDrawn="1"/>
        </p:nvSpPr>
        <p:spPr>
          <a:xfrm>
            <a:off x="5969808" y="7717994"/>
            <a:ext cx="1111381" cy="1213187"/>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7816" tIns="93908" rIns="187816" bIns="93908" numCol="1" spcCol="0" rtlCol="0" fromWordArt="0" anchor="ctr" anchorCtr="0" forceAA="0" compatLnSpc="1">
            <a:prstTxWarp prst="textNoShape">
              <a:avLst/>
            </a:prstTxWarp>
            <a:noAutofit/>
          </a:bodyPr>
          <a:lstStyle/>
          <a:p>
            <a:pPr algn="ctr">
              <a:lnSpc>
                <a:spcPct val="90000"/>
              </a:lnSpc>
            </a:pPr>
            <a:endParaRPr lang="en-US" sz="3697"/>
          </a:p>
        </p:txBody>
      </p:sp>
      <p:sp>
        <p:nvSpPr>
          <p:cNvPr id="17" name="TextBox 16"/>
          <p:cNvSpPr txBox="1"/>
          <p:nvPr userDrawn="1"/>
        </p:nvSpPr>
        <p:spPr>
          <a:xfrm>
            <a:off x="3267460" y="9353278"/>
            <a:ext cx="1944916" cy="260900"/>
          </a:xfrm>
          <a:prstGeom prst="rect">
            <a:avLst/>
          </a:prstGeom>
          <a:noFill/>
        </p:spPr>
        <p:txBody>
          <a:bodyPr vert="horz" wrap="none" lIns="0" tIns="0" rIns="0" bIns="0" rtlCol="0" anchor="ctr" anchorCtr="0">
            <a:noAutofit/>
          </a:bodyPr>
          <a:lstStyle/>
          <a:p>
            <a:pPr algn="r"/>
            <a:r>
              <a:rPr sz="1747" dirty="0">
                <a:solidFill>
                  <a:schemeClr val="tx1"/>
                </a:solidFill>
              </a:rPr>
              <a:t>Copyright © </a:t>
            </a:r>
            <a:r>
              <a:rPr lang="en-US" sz="1747" dirty="0" smtClean="0">
                <a:solidFill>
                  <a:schemeClr val="tx1"/>
                </a:solidFill>
              </a:rPr>
              <a:t>2017,</a:t>
            </a:r>
            <a:r>
              <a:rPr sz="1747" dirty="0" smtClean="0">
                <a:solidFill>
                  <a:schemeClr val="tx1"/>
                </a:solidFill>
              </a:rPr>
              <a:t> </a:t>
            </a:r>
            <a:r>
              <a:rPr sz="1747" dirty="0">
                <a:solidFill>
                  <a:schemeClr val="tx1"/>
                </a:solidFill>
              </a:rPr>
              <a:t>Oracle and/or its affiliates. All rights reserved.  </a:t>
            </a:r>
            <a:r>
              <a:rPr sz="1747" dirty="0" smtClean="0">
                <a:solidFill>
                  <a:schemeClr val="tx1"/>
                </a:solidFill>
              </a:rPr>
              <a:t>|</a:t>
            </a:r>
            <a:endParaRPr sz="1747" dirty="0">
              <a:solidFill>
                <a:schemeClr val="tx1"/>
              </a:solidFill>
            </a:endParaRPr>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2301" y="8935837"/>
            <a:ext cx="987613" cy="847926"/>
          </a:xfrm>
          <a:prstGeom prst="rect">
            <a:avLst/>
          </a:prstGeom>
        </p:spPr>
      </p:pic>
    </p:spTree>
    <p:extLst>
      <p:ext uri="{BB962C8B-B14F-4D97-AF65-F5344CB8AC3E}">
        <p14:creationId xmlns:p14="http://schemas.microsoft.com/office/powerpoint/2010/main" val="38852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192" y="579779"/>
            <a:ext cx="6760899" cy="1268266"/>
          </a:xfrm>
          <a:prstGeom prst="rect">
            <a:avLst/>
          </a:prstGeom>
        </p:spPr>
        <p:txBody>
          <a:bodyPr/>
          <a:lstStyle/>
          <a:p>
            <a:r>
              <a:rPr lang="en-US" smtClean="0"/>
              <a:t>Click to edit Master title style</a:t>
            </a:r>
            <a:endParaRPr dirty="0"/>
          </a:p>
        </p:txBody>
      </p:sp>
      <p:sp>
        <p:nvSpPr>
          <p:cNvPr id="3" name="Content Placeholder 2"/>
          <p:cNvSpPr>
            <a:spLocks noGrp="1"/>
          </p:cNvSpPr>
          <p:nvPr>
            <p:ph idx="1"/>
          </p:nvPr>
        </p:nvSpPr>
        <p:spPr>
          <a:xfrm>
            <a:off x="322790" y="2174170"/>
            <a:ext cx="6761703" cy="630509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2541529" y="9353278"/>
            <a:ext cx="745295" cy="260900"/>
          </a:xfrm>
          <a:prstGeom prst="rect">
            <a:avLst/>
          </a:prstGeom>
        </p:spPr>
        <p:txBody>
          <a:bodyPr/>
          <a:lstStyle/>
          <a:p>
            <a:fld id="{68926090-F7DD-7C47-A7A5-57C7ADACE0E5}" type="datetime1">
              <a:rPr lang="en-US" smtClean="0"/>
              <a:pPr/>
              <a:t>11/20/2018</a:t>
            </a:fld>
            <a:endParaRPr dirty="0"/>
          </a:p>
        </p:txBody>
      </p:sp>
      <p:sp>
        <p:nvSpPr>
          <p:cNvPr id="5" name="Footer Placeholder 4"/>
          <p:cNvSpPr>
            <a:spLocks noGrp="1"/>
          </p:cNvSpPr>
          <p:nvPr>
            <p:ph type="ftr" sz="quarter" idx="11"/>
          </p:nvPr>
        </p:nvSpPr>
        <p:spPr>
          <a:xfrm>
            <a:off x="5239328" y="9353278"/>
            <a:ext cx="1667071" cy="260900"/>
          </a:xfrm>
          <a:prstGeom prst="rect">
            <a:avLst/>
          </a:prstGeom>
        </p:spPr>
        <p:txBody>
          <a:bodyPr/>
          <a:lstStyle/>
          <a:p>
            <a:r>
              <a:rPr lang="en-US" dirty="0" smtClean="0"/>
              <a:t>Confidential – Oracle Internal</a:t>
            </a:r>
            <a:endParaRPr dirty="0"/>
          </a:p>
        </p:txBody>
      </p:sp>
      <p:sp>
        <p:nvSpPr>
          <p:cNvPr id="6" name="Slide Number Placeholder 5"/>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192" y="579779"/>
            <a:ext cx="6760899" cy="1268266"/>
          </a:xfrm>
          <a:prstGeom prst="rect">
            <a:avLst/>
          </a:prstGeom>
        </p:spPr>
        <p:txBody>
          <a:bodyPr/>
          <a:lstStyle/>
          <a:p>
            <a:r>
              <a:rPr lang="en-US" smtClean="0"/>
              <a:t>Click to edit Master title style</a:t>
            </a:r>
            <a:endParaRPr dirty="0"/>
          </a:p>
        </p:txBody>
      </p:sp>
      <p:sp>
        <p:nvSpPr>
          <p:cNvPr id="3" name="Content Placeholder 2"/>
          <p:cNvSpPr>
            <a:spLocks noGrp="1"/>
          </p:cNvSpPr>
          <p:nvPr>
            <p:ph idx="1"/>
          </p:nvPr>
        </p:nvSpPr>
        <p:spPr>
          <a:xfrm>
            <a:off x="322790" y="2826421"/>
            <a:ext cx="6761703" cy="565284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2541529" y="9353278"/>
            <a:ext cx="745295" cy="260900"/>
          </a:xfrm>
          <a:prstGeom prst="rect">
            <a:avLst/>
          </a:prstGeom>
        </p:spPr>
        <p:txBody>
          <a:bodyPr/>
          <a:lstStyle/>
          <a:p>
            <a:fld id="{6996FA26-999E-144A-B9D6-0275E6EB9A15}" type="datetime1">
              <a:rPr lang="en-US" smtClean="0"/>
              <a:pPr/>
              <a:t>11/20/2018</a:t>
            </a:fld>
            <a:endParaRPr dirty="0"/>
          </a:p>
        </p:txBody>
      </p:sp>
      <p:sp>
        <p:nvSpPr>
          <p:cNvPr id="5" name="Footer Placeholder 4"/>
          <p:cNvSpPr>
            <a:spLocks noGrp="1"/>
          </p:cNvSpPr>
          <p:nvPr>
            <p:ph type="ftr" sz="quarter" idx="11"/>
          </p:nvPr>
        </p:nvSpPr>
        <p:spPr>
          <a:xfrm>
            <a:off x="5239328" y="9353278"/>
            <a:ext cx="1667071" cy="260900"/>
          </a:xfrm>
          <a:prstGeom prst="rect">
            <a:avLst/>
          </a:prstGeom>
        </p:spPr>
        <p:txBody>
          <a:bodyPr/>
          <a:lstStyle/>
          <a:p>
            <a:r>
              <a:rPr lang="en-US" dirty="0" smtClean="0"/>
              <a:t>Confidential – Oracle Internal</a:t>
            </a:r>
            <a:endParaRPr dirty="0"/>
          </a:p>
        </p:txBody>
      </p:sp>
      <p:sp>
        <p:nvSpPr>
          <p:cNvPr id="6" name="Slide Number Placeholder 5"/>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
        <p:nvSpPr>
          <p:cNvPr id="7" name="Text Placeholder 12"/>
          <p:cNvSpPr>
            <a:spLocks noGrp="1"/>
          </p:cNvSpPr>
          <p:nvPr>
            <p:ph type="body" sz="quarter" idx="13" hasCustomPrompt="1"/>
          </p:nvPr>
        </p:nvSpPr>
        <p:spPr>
          <a:xfrm>
            <a:off x="323192" y="1959810"/>
            <a:ext cx="6760899" cy="489757"/>
          </a:xfrm>
          <a:prstGeom prst="rect">
            <a:avLst/>
          </a:prstGeom>
        </p:spPr>
        <p:txBody>
          <a:bodyPr>
            <a:noAutofit/>
          </a:bodyPr>
          <a:lstStyle>
            <a:lvl1pPr marL="3262" indent="0">
              <a:spcBef>
                <a:spcPts val="0"/>
              </a:spcBef>
              <a:buFontTx/>
              <a:buNone/>
              <a:defRPr sz="4931" b="1" baseline="0"/>
            </a:lvl1pPr>
            <a:lvl2pPr marL="3262" indent="0">
              <a:buFontTx/>
              <a:buNone/>
              <a:defRPr sz="4931"/>
            </a:lvl2pPr>
            <a:lvl3pPr marL="3262" indent="0">
              <a:buFontTx/>
              <a:buNone/>
              <a:defRPr sz="4931"/>
            </a:lvl3pPr>
            <a:lvl4pPr marL="3262" indent="0">
              <a:buFontTx/>
              <a:buNone/>
              <a:defRPr sz="4931"/>
            </a:lvl4pPr>
            <a:lvl5pPr marL="3262" indent="0">
              <a:buFontTx/>
              <a:buNone/>
              <a:defRPr sz="4931"/>
            </a:lvl5pPr>
            <a:lvl6pPr marL="3262" indent="0">
              <a:buFontTx/>
              <a:buNone/>
              <a:defRPr sz="4931"/>
            </a:lvl6pPr>
            <a:lvl7pPr marL="3262" indent="0">
              <a:buFontTx/>
              <a:buNone/>
              <a:defRPr sz="4931"/>
            </a:lvl7pPr>
            <a:lvl8pPr marL="3262" indent="0">
              <a:buFontTx/>
              <a:buNone/>
              <a:defRPr sz="4931"/>
            </a:lvl8pPr>
            <a:lvl9pPr marL="3262" indent="0">
              <a:buFontTx/>
              <a:buNone/>
              <a:defRPr sz="4931"/>
            </a:lvl9pPr>
          </a:lstStyle>
          <a:p>
            <a:pPr lvl="0"/>
            <a:r>
              <a:rPr dirty="0"/>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a:xfrm>
            <a:off x="323192" y="579779"/>
            <a:ext cx="6760899" cy="1268266"/>
          </a:xfrm>
          <a:prstGeom prst="rect">
            <a:avLst/>
          </a:prstGeom>
        </p:spPr>
        <p:txBody>
          <a:bodyPr/>
          <a:lstStyle/>
          <a:p>
            <a:r>
              <a:rPr lang="en-US" smtClean="0"/>
              <a:t>Click to edit Master title style</a:t>
            </a:r>
            <a:endParaRPr dirty="0"/>
          </a:p>
        </p:txBody>
      </p:sp>
      <p:sp>
        <p:nvSpPr>
          <p:cNvPr id="4" name="Date Placeholder 3"/>
          <p:cNvSpPr>
            <a:spLocks noGrp="1"/>
          </p:cNvSpPr>
          <p:nvPr>
            <p:ph type="dt" sz="half" idx="10"/>
          </p:nvPr>
        </p:nvSpPr>
        <p:spPr>
          <a:xfrm>
            <a:off x="2541529" y="9353278"/>
            <a:ext cx="745295" cy="260900"/>
          </a:xfrm>
          <a:prstGeom prst="rect">
            <a:avLst/>
          </a:prstGeom>
        </p:spPr>
        <p:txBody>
          <a:bodyPr/>
          <a:lstStyle/>
          <a:p>
            <a:fld id="{C154D1DD-7A94-3A44-A2B9-66FA7B1686B1}" type="datetime1">
              <a:rPr lang="en-US" smtClean="0"/>
              <a:pPr/>
              <a:t>11/20/2018</a:t>
            </a:fld>
            <a:endParaRPr dirty="0"/>
          </a:p>
        </p:txBody>
      </p:sp>
      <p:sp>
        <p:nvSpPr>
          <p:cNvPr id="5" name="Footer Placeholder 4"/>
          <p:cNvSpPr>
            <a:spLocks noGrp="1"/>
          </p:cNvSpPr>
          <p:nvPr>
            <p:ph type="ftr" sz="quarter" idx="11"/>
          </p:nvPr>
        </p:nvSpPr>
        <p:spPr>
          <a:xfrm>
            <a:off x="5239328" y="9353278"/>
            <a:ext cx="1667071" cy="260900"/>
          </a:xfrm>
          <a:prstGeom prst="rect">
            <a:avLst/>
          </a:prstGeom>
        </p:spPr>
        <p:txBody>
          <a:bodyPr/>
          <a:lstStyle/>
          <a:p>
            <a:r>
              <a:rPr lang="en-US" dirty="0" smtClean="0"/>
              <a:t>Confidential – Oracle Internal/Restricted/Highly Restricted</a:t>
            </a:r>
            <a:endParaRPr dirty="0"/>
          </a:p>
        </p:txBody>
      </p:sp>
      <p:sp>
        <p:nvSpPr>
          <p:cNvPr id="6" name="Slide Number Placeholder 5"/>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
        <p:nvSpPr>
          <p:cNvPr id="8" name="Text Placeholder 7"/>
          <p:cNvSpPr>
            <a:spLocks noGrp="1"/>
          </p:cNvSpPr>
          <p:nvPr>
            <p:ph type="body" sz="quarter" idx="13"/>
          </p:nvPr>
        </p:nvSpPr>
        <p:spPr>
          <a:xfrm>
            <a:off x="1699117" y="2826421"/>
            <a:ext cx="5384971" cy="5652842"/>
          </a:xfrm>
          <a:prstGeom prst="rect">
            <a:avLst/>
          </a:prstGeom>
        </p:spPr>
        <p:txBody>
          <a:bodyPr>
            <a:noAutofit/>
          </a:bodyPr>
          <a:lstStyle>
            <a:lvl1pPr marL="3262" indent="0">
              <a:spcBef>
                <a:spcPts val="4931"/>
              </a:spcBef>
              <a:buNone/>
              <a:defRPr sz="5750"/>
            </a:lvl1pPr>
            <a:lvl2pPr marL="3262" indent="0">
              <a:spcBef>
                <a:spcPts val="4931"/>
              </a:spcBef>
              <a:buNone/>
              <a:defRPr sz="5750"/>
            </a:lvl2pPr>
            <a:lvl3pPr marL="3262" indent="0">
              <a:spcBef>
                <a:spcPts val="4931"/>
              </a:spcBef>
              <a:buNone/>
              <a:defRPr sz="5750"/>
            </a:lvl3pPr>
            <a:lvl4pPr marL="3262" indent="0">
              <a:spcBef>
                <a:spcPts val="4931"/>
              </a:spcBef>
              <a:buNone/>
              <a:defRPr sz="5750"/>
            </a:lvl4pPr>
            <a:lvl5pPr marL="3262" indent="0">
              <a:spcBef>
                <a:spcPts val="4931"/>
              </a:spcBef>
              <a:buNone/>
              <a:defRPr sz="5750"/>
            </a:lvl5pPr>
            <a:lvl6pPr marL="3262" indent="0">
              <a:spcBef>
                <a:spcPts val="4931"/>
              </a:spcBef>
              <a:buNone/>
              <a:defRPr sz="5750"/>
            </a:lvl6pPr>
            <a:lvl7pPr marL="3262" indent="0">
              <a:spcBef>
                <a:spcPts val="4931"/>
              </a:spcBef>
              <a:buNone/>
              <a:defRPr sz="5750"/>
            </a:lvl7pPr>
            <a:lvl8pPr marL="3262" indent="0">
              <a:spcBef>
                <a:spcPts val="4931"/>
              </a:spcBef>
              <a:buNone/>
              <a:defRPr sz="5750"/>
            </a:lvl8pPr>
            <a:lvl9pPr marL="3262" indent="0">
              <a:spcBef>
                <a:spcPts val="4931"/>
              </a:spcBef>
              <a:buNone/>
              <a:defRPr sz="57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323192" y="3709677"/>
            <a:ext cx="6760899" cy="1956753"/>
          </a:xfrm>
          <a:prstGeom prst="rect">
            <a:avLst/>
          </a:prstGeom>
        </p:spPr>
        <p:txBody>
          <a:bodyPr anchor="b"/>
          <a:lstStyle>
            <a:lvl1pPr algn="l">
              <a:lnSpc>
                <a:spcPct val="80000"/>
              </a:lnSpc>
              <a:defRPr sz="9859" b="0" cap="none" baseline="0"/>
            </a:lvl1pPr>
          </a:lstStyle>
          <a:p>
            <a:r>
              <a:rPr lang="en-US" smtClean="0"/>
              <a:t>Click to edit Master title style</a:t>
            </a:r>
            <a:endParaRPr/>
          </a:p>
        </p:txBody>
      </p:sp>
      <p:sp>
        <p:nvSpPr>
          <p:cNvPr id="3" name="Text Placeholder 2"/>
          <p:cNvSpPr>
            <a:spLocks noGrp="1"/>
          </p:cNvSpPr>
          <p:nvPr>
            <p:ph type="body" idx="1"/>
          </p:nvPr>
        </p:nvSpPr>
        <p:spPr>
          <a:xfrm>
            <a:off x="323192" y="5761546"/>
            <a:ext cx="6760899" cy="1304502"/>
          </a:xfrm>
          <a:prstGeom prst="rect">
            <a:avLst/>
          </a:prstGeom>
        </p:spPr>
        <p:txBody>
          <a:bodyPr anchor="t">
            <a:noAutofit/>
          </a:bodyPr>
          <a:lstStyle>
            <a:lvl1pPr marL="0" indent="0">
              <a:spcBef>
                <a:spcPts val="0"/>
              </a:spcBef>
              <a:buNone/>
              <a:defRPr sz="4931" b="1">
                <a:solidFill>
                  <a:schemeClr val="tx1"/>
                </a:solidFill>
              </a:defRPr>
            </a:lvl1pPr>
            <a:lvl2pPr marL="939107" indent="0">
              <a:buNone/>
              <a:defRPr sz="3697">
                <a:solidFill>
                  <a:schemeClr val="tx1">
                    <a:tint val="75000"/>
                  </a:schemeClr>
                </a:solidFill>
              </a:defRPr>
            </a:lvl2pPr>
            <a:lvl3pPr marL="1878212" indent="0">
              <a:buNone/>
              <a:defRPr sz="3287">
                <a:solidFill>
                  <a:schemeClr val="tx1">
                    <a:tint val="75000"/>
                  </a:schemeClr>
                </a:solidFill>
              </a:defRPr>
            </a:lvl3pPr>
            <a:lvl4pPr marL="2817319" indent="0">
              <a:buNone/>
              <a:defRPr sz="2875">
                <a:solidFill>
                  <a:schemeClr val="tx1">
                    <a:tint val="75000"/>
                  </a:schemeClr>
                </a:solidFill>
              </a:defRPr>
            </a:lvl4pPr>
            <a:lvl5pPr marL="3756425" indent="0">
              <a:buNone/>
              <a:defRPr sz="2875">
                <a:solidFill>
                  <a:schemeClr val="tx1">
                    <a:tint val="75000"/>
                  </a:schemeClr>
                </a:solidFill>
              </a:defRPr>
            </a:lvl5pPr>
            <a:lvl6pPr marL="4695532" indent="0">
              <a:buNone/>
              <a:defRPr sz="2875">
                <a:solidFill>
                  <a:schemeClr val="tx1">
                    <a:tint val="75000"/>
                  </a:schemeClr>
                </a:solidFill>
              </a:defRPr>
            </a:lvl6pPr>
            <a:lvl7pPr marL="5634637" indent="0">
              <a:buNone/>
              <a:defRPr sz="2875">
                <a:solidFill>
                  <a:schemeClr val="tx1">
                    <a:tint val="75000"/>
                  </a:schemeClr>
                </a:solidFill>
              </a:defRPr>
            </a:lvl7pPr>
            <a:lvl8pPr marL="6573744" indent="0">
              <a:buNone/>
              <a:defRPr sz="2875">
                <a:solidFill>
                  <a:schemeClr val="tx1">
                    <a:tint val="75000"/>
                  </a:schemeClr>
                </a:solidFill>
              </a:defRPr>
            </a:lvl8pPr>
            <a:lvl9pPr marL="7512849" indent="0">
              <a:buNone/>
              <a:defRPr sz="287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541529" y="9353278"/>
            <a:ext cx="745295" cy="260900"/>
          </a:xfrm>
          <a:prstGeom prst="rect">
            <a:avLst/>
          </a:prstGeom>
        </p:spPr>
        <p:txBody>
          <a:bodyPr/>
          <a:lstStyle/>
          <a:p>
            <a:fld id="{73F7589B-9BD6-8B45-A3F1-2069890F0F33}" type="datetime1">
              <a:rPr lang="en-US" smtClean="0"/>
              <a:pPr/>
              <a:t>11/20/2018</a:t>
            </a:fld>
            <a:endParaRPr dirty="0"/>
          </a:p>
        </p:txBody>
      </p:sp>
      <p:sp>
        <p:nvSpPr>
          <p:cNvPr id="5" name="Footer Placeholder 4"/>
          <p:cNvSpPr>
            <a:spLocks noGrp="1"/>
          </p:cNvSpPr>
          <p:nvPr>
            <p:ph type="ftr" sz="quarter" idx="11"/>
          </p:nvPr>
        </p:nvSpPr>
        <p:spPr>
          <a:xfrm>
            <a:off x="5239328" y="9353278"/>
            <a:ext cx="1667071" cy="260900"/>
          </a:xfrm>
          <a:prstGeom prst="rect">
            <a:avLst/>
          </a:prstGeom>
        </p:spPr>
        <p:txBody>
          <a:bodyPr/>
          <a:lstStyle/>
          <a:p>
            <a:r>
              <a:rPr lang="en-US" smtClean="0"/>
              <a:t>Confidential – Oracle Internal/Restricted/Highly Restricted</a:t>
            </a:r>
            <a:endParaRPr dirty="0"/>
          </a:p>
        </p:txBody>
      </p:sp>
      <p:sp>
        <p:nvSpPr>
          <p:cNvPr id="6" name="Slide Number Placeholder 5"/>
          <p:cNvSpPr>
            <a:spLocks noGrp="1"/>
          </p:cNvSpPr>
          <p:nvPr>
            <p:ph type="sldNum" sz="quarter" idx="12"/>
          </p:nvPr>
        </p:nvSpPr>
        <p:spPr>
          <a:xfrm>
            <a:off x="6852549" y="9353278"/>
            <a:ext cx="231939" cy="260900"/>
          </a:xfrm>
          <a:prstGeom prst="rect">
            <a:avLst/>
          </a:prstGeom>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64" r:id="rId4"/>
    <p:sldLayoutId id="2147483689"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82" r:id="rId28"/>
    <p:sldLayoutId id="2147483684" r:id="rId29"/>
    <p:sldLayoutId id="2147483690" r:id="rId30"/>
    <p:sldLayoutId id="2147483691" r:id="rId31"/>
    <p:sldLayoutId id="2147483668" r:id="rId32"/>
    <p:sldLayoutId id="2147483675" r:id="rId33"/>
    <p:sldLayoutId id="2147483676" r:id="rId34"/>
    <p:sldLayoutId id="2147483667" r:id="rId35"/>
    <p:sldLayoutId id="2147483661" r:id="rId36"/>
    <p:sldLayoutId id="2147483687" r:id="rId37"/>
    <p:sldLayoutId id="2147483659"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1878212" rtl="0" eaLnBrk="1" latinLnBrk="0" hangingPunct="1">
        <a:lnSpc>
          <a:spcPct val="80000"/>
        </a:lnSpc>
        <a:spcBef>
          <a:spcPct val="0"/>
        </a:spcBef>
        <a:buNone/>
        <a:defRPr sz="7394" kern="1200">
          <a:solidFill>
            <a:schemeClr val="tx1"/>
          </a:solidFill>
          <a:latin typeface="+mj-lt"/>
          <a:ea typeface="+mj-ea"/>
          <a:cs typeface="+mj-cs"/>
        </a:defRPr>
      </a:lvl1pPr>
    </p:titleStyle>
    <p:bodyStyle>
      <a:lvl1pPr marL="469553" indent="-469553" algn="l" defTabSz="1878212" rtl="0" eaLnBrk="1" latinLnBrk="0" hangingPunct="1">
        <a:lnSpc>
          <a:spcPct val="90000"/>
        </a:lnSpc>
        <a:spcBef>
          <a:spcPts val="2465"/>
        </a:spcBef>
        <a:buClr>
          <a:schemeClr val="tx1">
            <a:lumMod val="60000"/>
            <a:lumOff val="40000"/>
          </a:schemeClr>
        </a:buClr>
        <a:buFont typeface="Arial" panose="020B0604020202020204" pitchFamily="34" charset="0"/>
        <a:buChar char="•"/>
        <a:defRPr sz="5750" kern="1200">
          <a:solidFill>
            <a:schemeClr val="tx1"/>
          </a:solidFill>
          <a:latin typeface="+mn-lt"/>
          <a:ea typeface="+mn-ea"/>
          <a:cs typeface="+mn-cs"/>
        </a:defRPr>
      </a:lvl1pPr>
      <a:lvl2pPr marL="1033017" indent="-469553" algn="l" defTabSz="1878212" rtl="0" eaLnBrk="1" latinLnBrk="0" hangingPunct="1">
        <a:lnSpc>
          <a:spcPct val="90000"/>
        </a:lnSpc>
        <a:spcBef>
          <a:spcPts val="1644"/>
        </a:spcBef>
        <a:buClr>
          <a:schemeClr val="tx1">
            <a:lumMod val="60000"/>
            <a:lumOff val="40000"/>
          </a:schemeClr>
        </a:buClr>
        <a:buFont typeface="Arial" panose="020B0604020202020204" pitchFamily="34" charset="0"/>
        <a:buChar char="–"/>
        <a:defRPr sz="4931" kern="1200">
          <a:solidFill>
            <a:schemeClr val="tx1"/>
          </a:solidFill>
          <a:latin typeface="+mn-lt"/>
          <a:ea typeface="+mn-ea"/>
          <a:cs typeface="+mn-cs"/>
        </a:defRPr>
      </a:lvl2pPr>
      <a:lvl3pPr marL="1502569" indent="-375643" algn="l" defTabSz="1878212" rtl="0" eaLnBrk="1" latinLnBrk="0" hangingPunct="1">
        <a:lnSpc>
          <a:spcPct val="90000"/>
        </a:lnSpc>
        <a:spcBef>
          <a:spcPts val="1232"/>
        </a:spcBef>
        <a:buClr>
          <a:schemeClr val="tx1">
            <a:lumMod val="60000"/>
            <a:lumOff val="40000"/>
          </a:schemeClr>
        </a:buClr>
        <a:buFont typeface="Arial" panose="020B0604020202020204" pitchFamily="34" charset="0"/>
        <a:buChar char="•"/>
        <a:defRPr sz="4109" kern="1200">
          <a:solidFill>
            <a:schemeClr val="tx1"/>
          </a:solidFill>
          <a:latin typeface="+mn-lt"/>
          <a:ea typeface="+mn-ea"/>
          <a:cs typeface="+mn-cs"/>
        </a:defRPr>
      </a:lvl3pPr>
      <a:lvl4pPr marL="1972122" indent="-375643" algn="l" defTabSz="1878212" rtl="0" eaLnBrk="1" latinLnBrk="0" hangingPunct="1">
        <a:lnSpc>
          <a:spcPct val="90000"/>
        </a:lnSpc>
        <a:spcBef>
          <a:spcPts val="1232"/>
        </a:spcBef>
        <a:buClr>
          <a:schemeClr val="tx1">
            <a:lumMod val="60000"/>
            <a:lumOff val="40000"/>
          </a:schemeClr>
        </a:buClr>
        <a:buFont typeface="Arial" panose="020B0604020202020204" pitchFamily="34" charset="0"/>
        <a:buChar char="–"/>
        <a:defRPr sz="3697" kern="1200">
          <a:solidFill>
            <a:schemeClr val="tx1"/>
          </a:solidFill>
          <a:latin typeface="+mn-lt"/>
          <a:ea typeface="+mn-ea"/>
          <a:cs typeface="+mn-cs"/>
        </a:defRPr>
      </a:lvl4pPr>
      <a:lvl5pPr marL="2441676" indent="-375643" algn="l" defTabSz="1878212" rtl="0" eaLnBrk="1" latinLnBrk="0" hangingPunct="1">
        <a:lnSpc>
          <a:spcPct val="90000"/>
        </a:lnSpc>
        <a:spcBef>
          <a:spcPts val="1232"/>
        </a:spcBef>
        <a:buClr>
          <a:schemeClr val="tx1">
            <a:lumMod val="60000"/>
            <a:lumOff val="40000"/>
          </a:schemeClr>
        </a:buClr>
        <a:buFont typeface="Arial" panose="020B0604020202020204" pitchFamily="34" charset="0"/>
        <a:buChar char="•"/>
        <a:defRPr sz="3287" kern="1200">
          <a:solidFill>
            <a:schemeClr val="tx1"/>
          </a:solidFill>
          <a:latin typeface="+mn-lt"/>
          <a:ea typeface="+mn-ea"/>
          <a:cs typeface="+mn-cs"/>
        </a:defRPr>
      </a:lvl5pPr>
      <a:lvl6pPr marL="2911229" indent="-375643" algn="l" defTabSz="1878212" rtl="0" eaLnBrk="1" latinLnBrk="0" hangingPunct="1">
        <a:lnSpc>
          <a:spcPct val="90000"/>
        </a:lnSpc>
        <a:spcBef>
          <a:spcPts val="1232"/>
        </a:spcBef>
        <a:buClr>
          <a:schemeClr val="tx1">
            <a:lumMod val="60000"/>
            <a:lumOff val="40000"/>
          </a:schemeClr>
        </a:buClr>
        <a:buFont typeface="Arial" panose="020B0604020202020204" pitchFamily="34" charset="0"/>
        <a:buChar char="–"/>
        <a:defRPr sz="3287" kern="1200">
          <a:solidFill>
            <a:schemeClr val="tx1"/>
          </a:solidFill>
          <a:latin typeface="+mn-lt"/>
          <a:ea typeface="+mn-ea"/>
          <a:cs typeface="+mn-cs"/>
        </a:defRPr>
      </a:lvl6pPr>
      <a:lvl7pPr marL="3380783" indent="-375643" algn="l" defTabSz="1878212" rtl="0" eaLnBrk="1" latinLnBrk="0" hangingPunct="1">
        <a:lnSpc>
          <a:spcPct val="90000"/>
        </a:lnSpc>
        <a:spcBef>
          <a:spcPts val="1232"/>
        </a:spcBef>
        <a:buClr>
          <a:schemeClr val="tx1">
            <a:lumMod val="60000"/>
            <a:lumOff val="40000"/>
          </a:schemeClr>
        </a:buClr>
        <a:buFont typeface="Arial" panose="020B0604020202020204" pitchFamily="34" charset="0"/>
        <a:buChar char="•"/>
        <a:defRPr sz="3287" kern="1200">
          <a:solidFill>
            <a:schemeClr val="tx1"/>
          </a:solidFill>
          <a:latin typeface="+mn-lt"/>
          <a:ea typeface="+mn-ea"/>
          <a:cs typeface="+mn-cs"/>
        </a:defRPr>
      </a:lvl7pPr>
      <a:lvl8pPr marL="3850335" indent="-375643" algn="l" defTabSz="1878212" rtl="0" eaLnBrk="1" latinLnBrk="0" hangingPunct="1">
        <a:lnSpc>
          <a:spcPct val="90000"/>
        </a:lnSpc>
        <a:spcBef>
          <a:spcPts val="1232"/>
        </a:spcBef>
        <a:buClr>
          <a:schemeClr val="tx1">
            <a:lumMod val="60000"/>
            <a:lumOff val="40000"/>
          </a:schemeClr>
        </a:buClr>
        <a:buFont typeface="Arial" panose="020B0604020202020204" pitchFamily="34" charset="0"/>
        <a:buChar char="–"/>
        <a:defRPr sz="3287" kern="1200">
          <a:solidFill>
            <a:schemeClr val="tx1"/>
          </a:solidFill>
          <a:latin typeface="+mn-lt"/>
          <a:ea typeface="+mn-ea"/>
          <a:cs typeface="+mn-cs"/>
        </a:defRPr>
      </a:lvl8pPr>
      <a:lvl9pPr marL="4319888" indent="-375643" algn="l" defTabSz="1878212" rtl="0" eaLnBrk="1" latinLnBrk="0" hangingPunct="1">
        <a:lnSpc>
          <a:spcPct val="90000"/>
        </a:lnSpc>
        <a:spcBef>
          <a:spcPts val="1232"/>
        </a:spcBef>
        <a:buClr>
          <a:schemeClr val="tx1">
            <a:lumMod val="60000"/>
            <a:lumOff val="40000"/>
          </a:schemeClr>
        </a:buClr>
        <a:buFont typeface="Arial" panose="020B0604020202020204" pitchFamily="34" charset="0"/>
        <a:buChar char="•"/>
        <a:defRPr sz="3287" kern="1200">
          <a:solidFill>
            <a:schemeClr val="tx1"/>
          </a:solidFill>
          <a:latin typeface="+mn-lt"/>
          <a:ea typeface="+mn-ea"/>
          <a:cs typeface="+mn-cs"/>
        </a:defRPr>
      </a:lvl9pPr>
    </p:bodyStyle>
    <p:otherStyle>
      <a:defPPr>
        <a:defRPr/>
      </a:defPPr>
      <a:lvl1pPr marL="0" algn="l" defTabSz="1878212" rtl="0" eaLnBrk="1" latinLnBrk="0" hangingPunct="1">
        <a:defRPr sz="3697" kern="1200">
          <a:solidFill>
            <a:schemeClr val="tx1"/>
          </a:solidFill>
          <a:latin typeface="+mn-lt"/>
          <a:ea typeface="+mn-ea"/>
          <a:cs typeface="+mn-cs"/>
        </a:defRPr>
      </a:lvl1pPr>
      <a:lvl2pPr marL="939107" algn="l" defTabSz="1878212" rtl="0" eaLnBrk="1" latinLnBrk="0" hangingPunct="1">
        <a:defRPr sz="3697" kern="1200">
          <a:solidFill>
            <a:schemeClr val="tx1"/>
          </a:solidFill>
          <a:latin typeface="+mn-lt"/>
          <a:ea typeface="+mn-ea"/>
          <a:cs typeface="+mn-cs"/>
        </a:defRPr>
      </a:lvl2pPr>
      <a:lvl3pPr marL="1878212" algn="l" defTabSz="1878212" rtl="0" eaLnBrk="1" latinLnBrk="0" hangingPunct="1">
        <a:defRPr sz="3697" kern="1200">
          <a:solidFill>
            <a:schemeClr val="tx1"/>
          </a:solidFill>
          <a:latin typeface="+mn-lt"/>
          <a:ea typeface="+mn-ea"/>
          <a:cs typeface="+mn-cs"/>
        </a:defRPr>
      </a:lvl3pPr>
      <a:lvl4pPr marL="2817319" algn="l" defTabSz="1878212" rtl="0" eaLnBrk="1" latinLnBrk="0" hangingPunct="1">
        <a:defRPr sz="3697" kern="1200">
          <a:solidFill>
            <a:schemeClr val="tx1"/>
          </a:solidFill>
          <a:latin typeface="+mn-lt"/>
          <a:ea typeface="+mn-ea"/>
          <a:cs typeface="+mn-cs"/>
        </a:defRPr>
      </a:lvl4pPr>
      <a:lvl5pPr marL="3756425" algn="l" defTabSz="1878212" rtl="0" eaLnBrk="1" latinLnBrk="0" hangingPunct="1">
        <a:defRPr sz="3697" kern="1200">
          <a:solidFill>
            <a:schemeClr val="tx1"/>
          </a:solidFill>
          <a:latin typeface="+mn-lt"/>
          <a:ea typeface="+mn-ea"/>
          <a:cs typeface="+mn-cs"/>
        </a:defRPr>
      </a:lvl5pPr>
      <a:lvl6pPr marL="4695532" algn="l" defTabSz="1878212" rtl="0" eaLnBrk="1" latinLnBrk="0" hangingPunct="1">
        <a:defRPr sz="3697" kern="1200">
          <a:solidFill>
            <a:schemeClr val="tx1"/>
          </a:solidFill>
          <a:latin typeface="+mn-lt"/>
          <a:ea typeface="+mn-ea"/>
          <a:cs typeface="+mn-cs"/>
        </a:defRPr>
      </a:lvl6pPr>
      <a:lvl7pPr marL="5634637" algn="l" defTabSz="1878212" rtl="0" eaLnBrk="1" latinLnBrk="0" hangingPunct="1">
        <a:defRPr sz="3697" kern="1200">
          <a:solidFill>
            <a:schemeClr val="tx1"/>
          </a:solidFill>
          <a:latin typeface="+mn-lt"/>
          <a:ea typeface="+mn-ea"/>
          <a:cs typeface="+mn-cs"/>
        </a:defRPr>
      </a:lvl7pPr>
      <a:lvl8pPr marL="6573744" algn="l" defTabSz="1878212" rtl="0" eaLnBrk="1" latinLnBrk="0" hangingPunct="1">
        <a:defRPr sz="3697" kern="1200">
          <a:solidFill>
            <a:schemeClr val="tx1"/>
          </a:solidFill>
          <a:latin typeface="+mn-lt"/>
          <a:ea typeface="+mn-ea"/>
          <a:cs typeface="+mn-cs"/>
        </a:defRPr>
      </a:lvl8pPr>
      <a:lvl9pPr marL="7512849" algn="l" defTabSz="1878212" rtl="0" eaLnBrk="1" latinLnBrk="0" hangingPunct="1">
        <a:defRPr sz="369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82" userDrawn="1">
          <p15:clr>
            <a:srgbClr val="F26B43"/>
          </p15:clr>
        </p15:guide>
        <p15:guide id="3" pos="233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bwMode="gray">
          <a:xfrm>
            <a:off x="1" y="22257"/>
            <a:ext cx="7407275" cy="9783763"/>
          </a:xfrm>
          <a:prstGeom prst="rect">
            <a:avLst/>
          </a:prstGeom>
          <a:solidFill>
            <a:schemeClr val="bg1"/>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smtClean="0">
              <a:solidFill>
                <a:schemeClr val="bg1"/>
              </a:solidFill>
            </a:endParaRPr>
          </a:p>
        </p:txBody>
      </p:sp>
      <p:sp>
        <p:nvSpPr>
          <p:cNvPr id="45" name="Rectangle 44"/>
          <p:cNvSpPr/>
          <p:nvPr/>
        </p:nvSpPr>
        <p:spPr bwMode="gray">
          <a:xfrm>
            <a:off x="3683237" y="3198140"/>
            <a:ext cx="3724038" cy="309483"/>
          </a:xfrm>
          <a:prstGeom prst="rect">
            <a:avLst/>
          </a:prstGeom>
          <a:solidFill>
            <a:schemeClr val="bg1">
              <a:lumMod val="95000"/>
            </a:schemeClr>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smtClean="0">
              <a:solidFill>
                <a:schemeClr val="bg1"/>
              </a:solidFill>
            </a:endParaRPr>
          </a:p>
        </p:txBody>
      </p:sp>
      <p:sp>
        <p:nvSpPr>
          <p:cNvPr id="13" name="Rectangle 12"/>
          <p:cNvSpPr/>
          <p:nvPr/>
        </p:nvSpPr>
        <p:spPr bwMode="gray">
          <a:xfrm>
            <a:off x="1" y="4187176"/>
            <a:ext cx="7407274" cy="434453"/>
          </a:xfrm>
          <a:prstGeom prst="rect">
            <a:avLst/>
          </a:prstGeom>
          <a:solidFill>
            <a:schemeClr val="accent4"/>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smtClean="0">
              <a:solidFill>
                <a:schemeClr val="bg1"/>
              </a:solidFill>
            </a:endParaRPr>
          </a:p>
        </p:txBody>
      </p:sp>
      <p:sp>
        <p:nvSpPr>
          <p:cNvPr id="26" name="Rectangle 25"/>
          <p:cNvSpPr/>
          <p:nvPr/>
        </p:nvSpPr>
        <p:spPr>
          <a:xfrm>
            <a:off x="3634041" y="219519"/>
            <a:ext cx="3437455" cy="584775"/>
          </a:xfrm>
          <a:prstGeom prst="rect">
            <a:avLst/>
          </a:prstGeom>
        </p:spPr>
        <p:txBody>
          <a:bodyPr wrap="square">
            <a:spAutoFit/>
          </a:bodyPr>
          <a:lstStyle/>
          <a:p>
            <a:pPr algn="r"/>
            <a:r>
              <a:rPr lang="en-US" sz="3200" spc="-162" dirty="0">
                <a:solidFill>
                  <a:schemeClr val="tx2"/>
                </a:solidFill>
                <a:latin typeface="Arial Black" panose="020B0A04020102020204" pitchFamily="34" charset="0"/>
                <a:cs typeface="Arial" panose="020B0604020202020204" pitchFamily="34" charset="0"/>
              </a:rPr>
              <a:t>INVOICE</a:t>
            </a:r>
          </a:p>
        </p:txBody>
      </p:sp>
      <p:sp>
        <p:nvSpPr>
          <p:cNvPr id="19" name="Rectangle 18"/>
          <p:cNvSpPr/>
          <p:nvPr/>
        </p:nvSpPr>
        <p:spPr>
          <a:xfrm>
            <a:off x="3610983" y="911222"/>
            <a:ext cx="3437455" cy="738664"/>
          </a:xfrm>
          <a:prstGeom prst="rect">
            <a:avLst/>
          </a:prstGeom>
        </p:spPr>
        <p:txBody>
          <a:bodyPr wrap="square">
            <a:spAutoFit/>
          </a:bodyPr>
          <a:lstStyle/>
          <a:p>
            <a:pPr algn="r"/>
            <a:r>
              <a:rPr lang="en-US" sz="1400" b="1" dirty="0" smtClean="0">
                <a:solidFill>
                  <a:schemeClr val="tx2"/>
                </a:solidFill>
                <a:latin typeface="Arial" panose="020B0604020202020204" pitchFamily="34" charset="0"/>
                <a:cs typeface="Arial" panose="020B0604020202020204" pitchFamily="34" charset="0"/>
              </a:rPr>
              <a:t>Xyz Inc.</a:t>
            </a:r>
            <a:endParaRPr lang="en-US" sz="1400" b="1" dirty="0">
              <a:solidFill>
                <a:schemeClr val="tx2"/>
              </a:solidFill>
              <a:latin typeface="Arial" panose="020B0604020202020204" pitchFamily="34" charset="0"/>
              <a:cs typeface="Arial" panose="020B0604020202020204" pitchFamily="34" charset="0"/>
            </a:endParaRPr>
          </a:p>
          <a:p>
            <a:pPr algn="r"/>
            <a:r>
              <a:rPr lang="en-US" sz="1400" dirty="0" err="1">
                <a:solidFill>
                  <a:schemeClr val="tx2"/>
                </a:solidFill>
                <a:latin typeface="Arial" panose="020B0604020202020204" pitchFamily="34" charset="0"/>
                <a:cs typeface="Arial" panose="020B0604020202020204" pitchFamily="34" charset="0"/>
              </a:rPr>
              <a:t>abcd</a:t>
            </a:r>
            <a:endParaRPr lang="en-US" sz="1400" dirty="0">
              <a:solidFill>
                <a:schemeClr val="tx2"/>
              </a:solidFill>
              <a:latin typeface="Arial" panose="020B0604020202020204" pitchFamily="34" charset="0"/>
              <a:cs typeface="Arial" panose="020B0604020202020204" pitchFamily="34" charset="0"/>
            </a:endParaRPr>
          </a:p>
          <a:p>
            <a:pPr algn="r"/>
            <a:r>
              <a:rPr lang="en-US" sz="1400" dirty="0">
                <a:solidFill>
                  <a:schemeClr val="tx2"/>
                </a:solidFill>
                <a:latin typeface="Arial" panose="020B0604020202020204" pitchFamily="34" charset="0"/>
                <a:cs typeface="Arial" panose="020B0604020202020204" pitchFamily="34" charset="0"/>
              </a:rPr>
              <a:t>ab123</a:t>
            </a:r>
          </a:p>
        </p:txBody>
      </p:sp>
      <p:sp>
        <p:nvSpPr>
          <p:cNvPr id="20" name="Rectangle 19"/>
          <p:cNvSpPr/>
          <p:nvPr/>
        </p:nvSpPr>
        <p:spPr>
          <a:xfrm>
            <a:off x="238039" y="2142232"/>
            <a:ext cx="1665754" cy="1815882"/>
          </a:xfrm>
          <a:prstGeom prst="rect">
            <a:avLst/>
          </a:prstGeom>
        </p:spPr>
        <p:txBody>
          <a:bodyPr wrap="square">
            <a:spAutoFit/>
          </a:bodyPr>
          <a:lstStyle/>
          <a:p>
            <a:r>
              <a:rPr lang="en-US" sz="1400" dirty="0">
                <a:solidFill>
                  <a:schemeClr val="tx2"/>
                </a:solidFill>
                <a:latin typeface="Arial Narrow" panose="020B0606020202030204" pitchFamily="34" charset="0"/>
                <a:cs typeface="Arial" panose="020B0604020202020204" pitchFamily="34" charset="0"/>
              </a:rPr>
              <a:t>BILL TO</a:t>
            </a:r>
          </a:p>
          <a:p>
            <a:r>
              <a:rPr lang="en-US" sz="1400" b="1" dirty="0" err="1" smtClean="0">
                <a:solidFill>
                  <a:schemeClr val="tx2"/>
                </a:solidFill>
                <a:latin typeface="Arial" panose="020B0604020202020204" pitchFamily="34" charset="0"/>
                <a:cs typeface="Arial" panose="020B0604020202020204" pitchFamily="34" charset="0"/>
              </a:rPr>
              <a:t>Abcd</a:t>
            </a:r>
            <a:r>
              <a:rPr lang="en-US" sz="1400" b="1" dirty="0" smtClean="0">
                <a:solidFill>
                  <a:schemeClr val="tx2"/>
                </a:solidFill>
                <a:latin typeface="Arial" panose="020B0604020202020204" pitchFamily="34" charset="0"/>
                <a:cs typeface="Arial" panose="020B0604020202020204" pitchFamily="34" charset="0"/>
              </a:rPr>
              <a:t> </a:t>
            </a:r>
            <a:r>
              <a:rPr lang="en-US" sz="1400" b="1" dirty="0" err="1" smtClean="0">
                <a:solidFill>
                  <a:schemeClr val="tx2"/>
                </a:solidFill>
                <a:latin typeface="Arial" panose="020B0604020202020204" pitchFamily="34" charset="0"/>
                <a:cs typeface="Arial" panose="020B0604020202020204" pitchFamily="34" charset="0"/>
              </a:rPr>
              <a:t>abcd</a:t>
            </a:r>
            <a:endParaRPr lang="en-US" sz="1400" b="1" dirty="0">
              <a:solidFill>
                <a:schemeClr val="tx2"/>
              </a:solidFill>
              <a:latin typeface="Arial" panose="020B0604020202020204" pitchFamily="34" charset="0"/>
              <a:cs typeface="Arial" panose="020B0604020202020204" pitchFamily="34" charset="0"/>
            </a:endParaRPr>
          </a:p>
          <a:p>
            <a:r>
              <a:rPr lang="en-US" sz="1400" dirty="0" smtClean="0">
                <a:solidFill>
                  <a:schemeClr val="tx2"/>
                </a:solidFill>
                <a:latin typeface="Arial" panose="020B0604020202020204" pitchFamily="34" charset="0"/>
                <a:cs typeface="Arial" panose="020B0604020202020204" pitchFamily="34" charset="0"/>
              </a:rPr>
              <a:t>Xyz </a:t>
            </a:r>
            <a:r>
              <a:rPr lang="en-US" sz="1400" dirty="0" err="1" smtClean="0">
                <a:solidFill>
                  <a:schemeClr val="tx2"/>
                </a:solidFill>
                <a:latin typeface="Arial" panose="020B0604020202020204" pitchFamily="34" charset="0"/>
                <a:cs typeface="Arial" panose="020B0604020202020204" pitchFamily="34" charset="0"/>
              </a:rPr>
              <a:t>abc</a:t>
            </a:r>
            <a:r>
              <a:rPr lang="en-US" sz="1400" dirty="0" smtClean="0">
                <a:solidFill>
                  <a:schemeClr val="tx2"/>
                </a:solidFill>
                <a:latin typeface="Arial" panose="020B0604020202020204" pitchFamily="34" charset="0"/>
                <a:cs typeface="Arial" panose="020B0604020202020204" pitchFamily="34" charset="0"/>
              </a:rPr>
              <a:t> xyz </a:t>
            </a:r>
            <a:r>
              <a:rPr lang="en-US" sz="1400" dirty="0" err="1" smtClean="0">
                <a:solidFill>
                  <a:schemeClr val="tx2"/>
                </a:solidFill>
                <a:latin typeface="Arial" panose="020B0604020202020204" pitchFamily="34" charset="0"/>
                <a:cs typeface="Arial" panose="020B0604020202020204" pitchFamily="34" charset="0"/>
              </a:rPr>
              <a:t>abc</a:t>
            </a:r>
            <a:endParaRPr lang="en-US" sz="1400" dirty="0" smtClean="0">
              <a:solidFill>
                <a:schemeClr val="tx2"/>
              </a:solidFill>
              <a:latin typeface="Arial" panose="020B0604020202020204" pitchFamily="34" charset="0"/>
              <a:cs typeface="Arial" panose="020B0604020202020204" pitchFamily="34" charset="0"/>
            </a:endParaRPr>
          </a:p>
          <a:p>
            <a:r>
              <a:rPr lang="en-US" sz="1400" dirty="0" err="1" smtClean="0">
                <a:solidFill>
                  <a:schemeClr val="tx2"/>
                </a:solidFill>
                <a:latin typeface="Arial" panose="020B0604020202020204" pitchFamily="34" charset="0"/>
                <a:cs typeface="Arial" panose="020B0604020202020204" pitchFamily="34" charset="0"/>
              </a:rPr>
              <a:t>Abc</a:t>
            </a:r>
            <a:r>
              <a:rPr lang="en-US" sz="1400" dirty="0" smtClean="0">
                <a:solidFill>
                  <a:schemeClr val="tx2"/>
                </a:solidFill>
                <a:latin typeface="Arial" panose="020B0604020202020204" pitchFamily="34" charset="0"/>
                <a:cs typeface="Arial" panose="020B0604020202020204" pitchFamily="34" charset="0"/>
              </a:rPr>
              <a:t> 1234</a:t>
            </a:r>
          </a:p>
          <a:p>
            <a:r>
              <a:rPr lang="en-US" sz="1400" dirty="0" smtClean="0">
                <a:solidFill>
                  <a:schemeClr val="tx2"/>
                </a:solidFill>
                <a:latin typeface="Arial" panose="020B0604020202020204" pitchFamily="34" charset="0"/>
                <a:cs typeface="Arial" panose="020B0604020202020204" pitchFamily="34" charset="0"/>
              </a:rPr>
              <a:t>USA</a:t>
            </a:r>
            <a:endParaRPr lang="en-US" sz="1400" dirty="0">
              <a:solidFill>
                <a:schemeClr val="tx2"/>
              </a:solidFill>
              <a:latin typeface="Arial" panose="020B0604020202020204" pitchFamily="34" charset="0"/>
              <a:cs typeface="Arial" panose="020B0604020202020204" pitchFamily="34" charset="0"/>
            </a:endParaRPr>
          </a:p>
          <a:p>
            <a:endParaRPr lang="en-US" sz="1400" dirty="0">
              <a:solidFill>
                <a:schemeClr val="tx2"/>
              </a:solidFill>
              <a:latin typeface="Arial" panose="020B0604020202020204" pitchFamily="34" charset="0"/>
              <a:cs typeface="Arial" panose="020B0604020202020204" pitchFamily="34" charset="0"/>
            </a:endParaRPr>
          </a:p>
          <a:p>
            <a:r>
              <a:rPr lang="en-US" sz="1400" dirty="0" smtClean="0">
                <a:solidFill>
                  <a:schemeClr val="tx2"/>
                </a:solidFill>
                <a:latin typeface="Arial" panose="020B0604020202020204" pitchFamily="34" charset="0"/>
                <a:cs typeface="Arial" panose="020B0604020202020204" pitchFamily="34" charset="0"/>
              </a:rPr>
              <a:t>111-111-1111</a:t>
            </a:r>
          </a:p>
          <a:p>
            <a:r>
              <a:rPr lang="en-US" sz="1400" dirty="0" smtClean="0">
                <a:solidFill>
                  <a:schemeClr val="tx2"/>
                </a:solidFill>
                <a:latin typeface="Arial" panose="020B0604020202020204" pitchFamily="34" charset="0"/>
                <a:cs typeface="Arial" panose="020B0604020202020204" pitchFamily="34" charset="0"/>
              </a:rPr>
              <a:t>abc@client.com</a:t>
            </a:r>
            <a:endParaRPr lang="en-US" sz="1400" dirty="0">
              <a:solidFill>
                <a:schemeClr val="tx2"/>
              </a:solidFill>
              <a:latin typeface="Arial" panose="020B0604020202020204" pitchFamily="34" charset="0"/>
              <a:cs typeface="Arial" panose="020B0604020202020204" pitchFamily="34" charset="0"/>
            </a:endParaRPr>
          </a:p>
        </p:txBody>
      </p:sp>
      <p:sp>
        <p:nvSpPr>
          <p:cNvPr id="36" name="Rectangle 35"/>
          <p:cNvSpPr/>
          <p:nvPr/>
        </p:nvSpPr>
        <p:spPr>
          <a:xfrm>
            <a:off x="2747885" y="2168760"/>
            <a:ext cx="2889472" cy="1335430"/>
          </a:xfrm>
          <a:prstGeom prst="rect">
            <a:avLst/>
          </a:prstGeom>
        </p:spPr>
        <p:txBody>
          <a:bodyPr wrap="square">
            <a:spAutoFit/>
          </a:bodyPr>
          <a:lstStyle/>
          <a:p>
            <a:pPr algn="r">
              <a:lnSpc>
                <a:spcPts val="2500"/>
              </a:lnSpc>
            </a:pPr>
            <a:r>
              <a:rPr lang="en-US" sz="1400" b="1" dirty="0" smtClean="0">
                <a:solidFill>
                  <a:schemeClr val="tx2"/>
                </a:solidFill>
                <a:latin typeface="Arial" panose="020B0604020202020204" pitchFamily="34" charset="0"/>
                <a:cs typeface="Arial" panose="020B0604020202020204" pitchFamily="34" charset="0"/>
              </a:rPr>
              <a:t>Invoice Number :</a:t>
            </a:r>
            <a:endParaRPr lang="en-US" sz="1400" b="1" dirty="0">
              <a:solidFill>
                <a:schemeClr val="tx2"/>
              </a:solidFill>
              <a:latin typeface="Arial" panose="020B0604020202020204" pitchFamily="34" charset="0"/>
              <a:cs typeface="Arial" panose="020B0604020202020204" pitchFamily="34" charset="0"/>
            </a:endParaRPr>
          </a:p>
          <a:p>
            <a:pPr algn="r">
              <a:lnSpc>
                <a:spcPts val="2500"/>
              </a:lnSpc>
            </a:pPr>
            <a:r>
              <a:rPr lang="en-US" sz="1400" b="1" dirty="0" smtClean="0">
                <a:solidFill>
                  <a:schemeClr val="tx2"/>
                </a:solidFill>
                <a:latin typeface="Arial" panose="020B0604020202020204" pitchFamily="34" charset="0"/>
                <a:cs typeface="Arial" panose="020B0604020202020204" pitchFamily="34" charset="0"/>
              </a:rPr>
              <a:t>Invoice Date :</a:t>
            </a:r>
          </a:p>
          <a:p>
            <a:pPr algn="r">
              <a:lnSpc>
                <a:spcPts val="2500"/>
              </a:lnSpc>
            </a:pPr>
            <a:r>
              <a:rPr lang="en-US" sz="1400" b="1" dirty="0" smtClean="0">
                <a:solidFill>
                  <a:schemeClr val="tx2"/>
                </a:solidFill>
                <a:latin typeface="Arial" panose="020B0604020202020204" pitchFamily="34" charset="0"/>
                <a:cs typeface="Arial" panose="020B0604020202020204" pitchFamily="34" charset="0"/>
              </a:rPr>
              <a:t>Payment Date :</a:t>
            </a:r>
          </a:p>
          <a:p>
            <a:pPr algn="r">
              <a:lnSpc>
                <a:spcPts val="2500"/>
              </a:lnSpc>
            </a:pPr>
            <a:r>
              <a:rPr lang="en-US" sz="1400" b="1" dirty="0" smtClean="0">
                <a:solidFill>
                  <a:schemeClr val="tx2"/>
                </a:solidFill>
                <a:latin typeface="Arial" panose="020B0604020202020204" pitchFamily="34" charset="0"/>
                <a:cs typeface="Arial" panose="020B0604020202020204" pitchFamily="34" charset="0"/>
              </a:rPr>
              <a:t>Amount Due (USD) :</a:t>
            </a:r>
            <a:endParaRPr lang="en-US" sz="1400" b="1" dirty="0">
              <a:solidFill>
                <a:schemeClr val="tx2"/>
              </a:solidFill>
              <a:latin typeface="Arial" panose="020B0604020202020204" pitchFamily="34" charset="0"/>
              <a:cs typeface="Arial" panose="020B0604020202020204" pitchFamily="34" charset="0"/>
            </a:endParaRPr>
          </a:p>
        </p:txBody>
      </p:sp>
      <p:sp>
        <p:nvSpPr>
          <p:cNvPr id="38" name="Rectangle 37"/>
          <p:cNvSpPr/>
          <p:nvPr/>
        </p:nvSpPr>
        <p:spPr>
          <a:xfrm>
            <a:off x="267602" y="4230823"/>
            <a:ext cx="1024935" cy="338554"/>
          </a:xfrm>
          <a:prstGeom prst="rect">
            <a:avLst/>
          </a:prstGeom>
        </p:spPr>
        <p:txBody>
          <a:bodyPr wrap="square">
            <a:spAutoFit/>
          </a:bodyPr>
          <a:lstStyle/>
          <a:p>
            <a:r>
              <a:rPr lang="en-US" sz="1600" b="1" dirty="0" smtClean="0">
                <a:solidFill>
                  <a:schemeClr val="bg1"/>
                </a:solidFill>
                <a:latin typeface="Arial Narrow" panose="020B0606020202030204" pitchFamily="34" charset="0"/>
                <a:cs typeface="Arial" panose="020B0604020202020204" pitchFamily="34" charset="0"/>
              </a:rPr>
              <a:t>NAME</a:t>
            </a:r>
            <a:endParaRPr lang="en-US" sz="1600" b="1" dirty="0">
              <a:solidFill>
                <a:schemeClr val="bg1"/>
              </a:solidFill>
              <a:latin typeface="Arial Narrow" panose="020B0606020202030204" pitchFamily="34" charset="0"/>
              <a:cs typeface="Arial" panose="020B0604020202020204" pitchFamily="34" charset="0"/>
            </a:endParaRPr>
          </a:p>
        </p:txBody>
      </p:sp>
      <p:sp>
        <p:nvSpPr>
          <p:cNvPr id="39" name="Rectangle 38"/>
          <p:cNvSpPr/>
          <p:nvPr/>
        </p:nvSpPr>
        <p:spPr>
          <a:xfrm>
            <a:off x="3203588" y="4230823"/>
            <a:ext cx="1222291" cy="338554"/>
          </a:xfrm>
          <a:prstGeom prst="rect">
            <a:avLst/>
          </a:prstGeom>
        </p:spPr>
        <p:txBody>
          <a:bodyPr wrap="square">
            <a:spAutoFit/>
          </a:bodyPr>
          <a:lstStyle/>
          <a:p>
            <a:r>
              <a:rPr lang="en-US" sz="1600" b="1" dirty="0" smtClean="0">
                <a:solidFill>
                  <a:schemeClr val="bg1"/>
                </a:solidFill>
                <a:latin typeface="Arial Narrow" panose="020B0606020202030204" pitchFamily="34" charset="0"/>
                <a:cs typeface="Arial" panose="020B0604020202020204" pitchFamily="34" charset="0"/>
              </a:rPr>
              <a:t>QUANTITY</a:t>
            </a:r>
            <a:endParaRPr lang="en-US" sz="1600" b="1" dirty="0">
              <a:solidFill>
                <a:schemeClr val="bg1"/>
              </a:solidFill>
              <a:latin typeface="Arial Narrow" panose="020B0606020202030204" pitchFamily="34" charset="0"/>
              <a:cs typeface="Arial" panose="020B0604020202020204" pitchFamily="34" charset="0"/>
            </a:endParaRPr>
          </a:p>
        </p:txBody>
      </p:sp>
      <p:sp>
        <p:nvSpPr>
          <p:cNvPr id="41" name="Rectangle 40"/>
          <p:cNvSpPr/>
          <p:nvPr/>
        </p:nvSpPr>
        <p:spPr>
          <a:xfrm>
            <a:off x="6098388" y="4230823"/>
            <a:ext cx="1024935" cy="338554"/>
          </a:xfrm>
          <a:prstGeom prst="rect">
            <a:avLst/>
          </a:prstGeom>
        </p:spPr>
        <p:txBody>
          <a:bodyPr wrap="square">
            <a:spAutoFit/>
          </a:bodyPr>
          <a:lstStyle/>
          <a:p>
            <a:pPr algn="r"/>
            <a:r>
              <a:rPr lang="en-US" sz="1600" b="1" dirty="0" smtClean="0">
                <a:solidFill>
                  <a:schemeClr val="bg1"/>
                </a:solidFill>
                <a:latin typeface="Arial Narrow" panose="020B0606020202030204" pitchFamily="34" charset="0"/>
                <a:cs typeface="Arial" panose="020B0604020202020204" pitchFamily="34" charset="0"/>
              </a:rPr>
              <a:t>AMOUNT</a:t>
            </a:r>
            <a:endParaRPr lang="en-US" sz="1600" b="1" dirty="0">
              <a:solidFill>
                <a:schemeClr val="bg1"/>
              </a:solidFill>
              <a:latin typeface="Arial Narrow" panose="020B0606020202030204" pitchFamily="34" charset="0"/>
              <a:cs typeface="Arial" panose="020B0604020202020204" pitchFamily="34" charset="0"/>
            </a:endParaRPr>
          </a:p>
        </p:txBody>
      </p:sp>
      <p:grpSp>
        <p:nvGrpSpPr>
          <p:cNvPr id="3" name="Group 2"/>
          <p:cNvGrpSpPr/>
          <p:nvPr/>
        </p:nvGrpSpPr>
        <p:grpSpPr>
          <a:xfrm>
            <a:off x="3554608" y="4699768"/>
            <a:ext cx="520249" cy="1066787"/>
            <a:chOff x="540455" y="5251660"/>
            <a:chExt cx="520249" cy="1066787"/>
          </a:xfrm>
        </p:grpSpPr>
        <p:sp>
          <p:nvSpPr>
            <p:cNvPr id="44" name="Rectangle 43"/>
            <p:cNvSpPr/>
            <p:nvPr/>
          </p:nvSpPr>
          <p:spPr>
            <a:xfrm>
              <a:off x="540455" y="5251660"/>
              <a:ext cx="520249" cy="307777"/>
            </a:xfrm>
            <a:prstGeom prst="rect">
              <a:avLst/>
            </a:prstGeom>
          </p:spPr>
          <p:txBody>
            <a:bodyPr wrap="square">
              <a:spAutoFit/>
            </a:bodyPr>
            <a:lstStyle/>
            <a:p>
              <a:r>
                <a:rPr lang="en-US" sz="1400" dirty="0" smtClean="0">
                  <a:solidFill>
                    <a:schemeClr val="tx2"/>
                  </a:solidFill>
                  <a:latin typeface="Arial" panose="020B0604020202020204" pitchFamily="34" charset="0"/>
                  <a:cs typeface="Arial" panose="020B0604020202020204" pitchFamily="34" charset="0"/>
                </a:rPr>
                <a:t>01</a:t>
              </a:r>
              <a:endParaRPr lang="en-US" sz="1400" dirty="0">
                <a:solidFill>
                  <a:schemeClr val="tx2"/>
                </a:solidFill>
                <a:latin typeface="Arial" panose="020B0604020202020204" pitchFamily="34" charset="0"/>
                <a:cs typeface="Arial" panose="020B0604020202020204" pitchFamily="34" charset="0"/>
              </a:endParaRPr>
            </a:p>
          </p:txBody>
        </p:sp>
        <p:sp>
          <p:nvSpPr>
            <p:cNvPr id="47" name="Rectangle 46"/>
            <p:cNvSpPr/>
            <p:nvPr/>
          </p:nvSpPr>
          <p:spPr>
            <a:xfrm>
              <a:off x="540455" y="6010670"/>
              <a:ext cx="520249" cy="307777"/>
            </a:xfrm>
            <a:prstGeom prst="rect">
              <a:avLst/>
            </a:prstGeom>
          </p:spPr>
          <p:txBody>
            <a:bodyPr wrap="square">
              <a:spAutoFit/>
            </a:bodyPr>
            <a:lstStyle/>
            <a:p>
              <a:r>
                <a:rPr lang="en-US" sz="1400" dirty="0" smtClean="0">
                  <a:solidFill>
                    <a:schemeClr val="tx2"/>
                  </a:solidFill>
                  <a:latin typeface="Arial" panose="020B0604020202020204" pitchFamily="34" charset="0"/>
                  <a:cs typeface="Arial" panose="020B0604020202020204" pitchFamily="34" charset="0"/>
                </a:rPr>
                <a:t>03</a:t>
              </a:r>
              <a:endParaRPr lang="en-US" sz="1400" dirty="0">
                <a:solidFill>
                  <a:schemeClr val="tx2"/>
                </a:solidFill>
                <a:latin typeface="Arial" panose="020B0604020202020204" pitchFamily="34" charset="0"/>
                <a:cs typeface="Arial" panose="020B0604020202020204" pitchFamily="34" charset="0"/>
              </a:endParaRPr>
            </a:p>
          </p:txBody>
        </p:sp>
      </p:grpSp>
      <p:grpSp>
        <p:nvGrpSpPr>
          <p:cNvPr id="4" name="Group 3"/>
          <p:cNvGrpSpPr/>
          <p:nvPr/>
        </p:nvGrpSpPr>
        <p:grpSpPr>
          <a:xfrm>
            <a:off x="267602" y="4699768"/>
            <a:ext cx="2636382" cy="1282230"/>
            <a:chOff x="1492062" y="5251660"/>
            <a:chExt cx="2636382" cy="1282230"/>
          </a:xfrm>
        </p:grpSpPr>
        <p:sp>
          <p:nvSpPr>
            <p:cNvPr id="50" name="Rectangle 49"/>
            <p:cNvSpPr/>
            <p:nvPr/>
          </p:nvSpPr>
          <p:spPr>
            <a:xfrm>
              <a:off x="1492062" y="5251660"/>
              <a:ext cx="2636382" cy="523220"/>
            </a:xfrm>
            <a:prstGeom prst="rect">
              <a:avLst/>
            </a:prstGeom>
          </p:spPr>
          <p:txBody>
            <a:bodyPr wrap="square">
              <a:spAutoFit/>
            </a:bodyPr>
            <a:lstStyle/>
            <a:p>
              <a:r>
                <a:rPr lang="en-US" sz="1400" b="1" dirty="0" err="1" smtClean="0">
                  <a:solidFill>
                    <a:schemeClr val="tx2"/>
                  </a:solidFill>
                  <a:latin typeface="Arial" panose="020B0604020202020204" pitchFamily="34" charset="0"/>
                  <a:cs typeface="Arial" panose="020B0604020202020204" pitchFamily="34" charset="0"/>
                </a:rPr>
                <a:t>Abcd</a:t>
              </a:r>
              <a:r>
                <a:rPr lang="en-US" sz="1400" dirty="0" smtClean="0">
                  <a:solidFill>
                    <a:schemeClr val="tx2"/>
                  </a:solidFill>
                  <a:latin typeface="Arial" panose="020B0604020202020204" pitchFamily="34" charset="0"/>
                  <a:cs typeface="Arial" panose="020B0604020202020204" pitchFamily="34" charset="0"/>
                </a:rPr>
                <a:t> </a:t>
              </a:r>
            </a:p>
            <a:p>
              <a:r>
                <a:rPr lang="en-US" sz="1400" dirty="0" err="1" smtClean="0">
                  <a:solidFill>
                    <a:schemeClr val="tx2"/>
                  </a:solidFill>
                  <a:latin typeface="Arial" panose="020B0604020202020204" pitchFamily="34" charset="0"/>
                  <a:cs typeface="Arial" panose="020B0604020202020204" pitchFamily="34" charset="0"/>
                </a:rPr>
                <a:t>abcabcabcabcabc</a:t>
              </a:r>
              <a:endParaRPr lang="en-US" sz="1400" dirty="0">
                <a:solidFill>
                  <a:schemeClr val="tx2"/>
                </a:solidFill>
                <a:latin typeface="Arial" panose="020B0604020202020204" pitchFamily="34" charset="0"/>
                <a:cs typeface="Arial" panose="020B0604020202020204" pitchFamily="34" charset="0"/>
              </a:endParaRPr>
            </a:p>
          </p:txBody>
        </p:sp>
        <p:sp>
          <p:nvSpPr>
            <p:cNvPr id="52" name="Rectangle 51"/>
            <p:cNvSpPr/>
            <p:nvPr/>
          </p:nvSpPr>
          <p:spPr>
            <a:xfrm>
              <a:off x="1492062" y="6010670"/>
              <a:ext cx="2636382" cy="523220"/>
            </a:xfrm>
            <a:prstGeom prst="rect">
              <a:avLst/>
            </a:prstGeom>
          </p:spPr>
          <p:txBody>
            <a:bodyPr wrap="square">
              <a:spAutoFit/>
            </a:bodyPr>
            <a:lstStyle/>
            <a:p>
              <a:r>
                <a:rPr lang="en-US" sz="1400" b="1" dirty="0" err="1">
                  <a:solidFill>
                    <a:schemeClr val="tx2"/>
                  </a:solidFill>
                  <a:latin typeface="Arial" panose="020B0604020202020204" pitchFamily="34" charset="0"/>
                  <a:cs typeface="Arial" panose="020B0604020202020204" pitchFamily="34" charset="0"/>
                </a:rPr>
                <a:t>Abcd</a:t>
              </a:r>
              <a:r>
                <a:rPr lang="en-US" sz="1400" dirty="0">
                  <a:solidFill>
                    <a:schemeClr val="tx2"/>
                  </a:solidFill>
                  <a:latin typeface="Arial" panose="020B0604020202020204" pitchFamily="34" charset="0"/>
                  <a:cs typeface="Arial" panose="020B0604020202020204" pitchFamily="34" charset="0"/>
                </a:rPr>
                <a:t> </a:t>
              </a:r>
            </a:p>
            <a:p>
              <a:r>
                <a:rPr lang="en-US" sz="1400" dirty="0" err="1">
                  <a:solidFill>
                    <a:schemeClr val="tx2"/>
                  </a:solidFill>
                  <a:latin typeface="Arial" panose="020B0604020202020204" pitchFamily="34" charset="0"/>
                  <a:cs typeface="Arial" panose="020B0604020202020204" pitchFamily="34" charset="0"/>
                </a:rPr>
                <a:t>abcabcabcabcabc</a:t>
              </a:r>
              <a:endParaRPr lang="en-US" sz="1400" dirty="0">
                <a:solidFill>
                  <a:schemeClr val="tx2"/>
                </a:solidFill>
                <a:latin typeface="Arial" panose="020B0604020202020204" pitchFamily="34" charset="0"/>
                <a:cs typeface="Arial" panose="020B0604020202020204" pitchFamily="34" charset="0"/>
              </a:endParaRPr>
            </a:p>
          </p:txBody>
        </p:sp>
      </p:grpSp>
      <p:sp>
        <p:nvSpPr>
          <p:cNvPr id="40" name="Rectangle 39"/>
          <p:cNvSpPr/>
          <p:nvPr/>
        </p:nvSpPr>
        <p:spPr>
          <a:xfrm>
            <a:off x="4820121" y="4230823"/>
            <a:ext cx="954749" cy="338554"/>
          </a:xfrm>
          <a:prstGeom prst="rect">
            <a:avLst/>
          </a:prstGeom>
        </p:spPr>
        <p:txBody>
          <a:bodyPr wrap="square">
            <a:spAutoFit/>
          </a:bodyPr>
          <a:lstStyle/>
          <a:p>
            <a:r>
              <a:rPr lang="en-US" sz="1600" b="1" dirty="0" smtClean="0">
                <a:solidFill>
                  <a:schemeClr val="bg1"/>
                </a:solidFill>
                <a:latin typeface="Arial Narrow" panose="020B0606020202030204" pitchFamily="34" charset="0"/>
                <a:cs typeface="Arial" panose="020B0604020202020204" pitchFamily="34" charset="0"/>
              </a:rPr>
              <a:t>PRICE</a:t>
            </a:r>
            <a:endParaRPr lang="en-US" sz="1600" b="1" dirty="0">
              <a:solidFill>
                <a:schemeClr val="bg1"/>
              </a:solidFill>
              <a:latin typeface="Arial Narrow" panose="020B0606020202030204" pitchFamily="34" charset="0"/>
              <a:cs typeface="Arial" panose="020B0604020202020204" pitchFamily="34" charset="0"/>
            </a:endParaRPr>
          </a:p>
        </p:txBody>
      </p:sp>
      <p:sp>
        <p:nvSpPr>
          <p:cNvPr id="56" name="Rectangle 55"/>
          <p:cNvSpPr/>
          <p:nvPr/>
        </p:nvSpPr>
        <p:spPr>
          <a:xfrm>
            <a:off x="4668062" y="4699768"/>
            <a:ext cx="898651" cy="307777"/>
          </a:xfrm>
          <a:prstGeom prst="rect">
            <a:avLst/>
          </a:prstGeom>
        </p:spPr>
        <p:txBody>
          <a:bodyPr wrap="square">
            <a:spAutoFit/>
          </a:bodyPr>
          <a:lstStyle/>
          <a:p>
            <a:pPr algn="r"/>
            <a:r>
              <a:rPr lang="en-US" sz="1400" dirty="0" smtClean="0">
                <a:solidFill>
                  <a:schemeClr val="tx2"/>
                </a:solidFill>
                <a:latin typeface="Arial" panose="020B0604020202020204" pitchFamily="34" charset="0"/>
                <a:cs typeface="Arial" panose="020B0604020202020204" pitchFamily="34" charset="0"/>
              </a:rPr>
              <a:t>$01.00</a:t>
            </a:r>
            <a:endParaRPr lang="en-US" sz="1400" dirty="0">
              <a:solidFill>
                <a:schemeClr val="tx2"/>
              </a:solidFill>
              <a:latin typeface="Arial" panose="020B0604020202020204" pitchFamily="34" charset="0"/>
              <a:cs typeface="Arial" panose="020B0604020202020204" pitchFamily="34" charset="0"/>
            </a:endParaRPr>
          </a:p>
        </p:txBody>
      </p:sp>
      <p:sp>
        <p:nvSpPr>
          <p:cNvPr id="58" name="Rectangle 57"/>
          <p:cNvSpPr/>
          <p:nvPr/>
        </p:nvSpPr>
        <p:spPr>
          <a:xfrm>
            <a:off x="4668062" y="5458778"/>
            <a:ext cx="898651" cy="307777"/>
          </a:xfrm>
          <a:prstGeom prst="rect">
            <a:avLst/>
          </a:prstGeom>
        </p:spPr>
        <p:txBody>
          <a:bodyPr wrap="square">
            <a:spAutoFit/>
          </a:bodyPr>
          <a:lstStyle/>
          <a:p>
            <a:pPr algn="r"/>
            <a:r>
              <a:rPr lang="en-US" sz="1400" dirty="0" smtClean="0">
                <a:solidFill>
                  <a:schemeClr val="tx2"/>
                </a:solidFill>
                <a:latin typeface="Arial" panose="020B0604020202020204" pitchFamily="34" charset="0"/>
                <a:cs typeface="Arial" panose="020B0604020202020204" pitchFamily="34" charset="0"/>
              </a:rPr>
              <a:t>$22.00</a:t>
            </a:r>
            <a:endParaRPr lang="en-US" sz="1400" dirty="0">
              <a:solidFill>
                <a:schemeClr val="tx2"/>
              </a:solidFill>
              <a:latin typeface="Arial" panose="020B0604020202020204" pitchFamily="34" charset="0"/>
              <a:cs typeface="Arial" panose="020B0604020202020204" pitchFamily="34" charset="0"/>
            </a:endParaRPr>
          </a:p>
        </p:txBody>
      </p:sp>
      <p:grpSp>
        <p:nvGrpSpPr>
          <p:cNvPr id="11" name="Group 10"/>
          <p:cNvGrpSpPr/>
          <p:nvPr/>
        </p:nvGrpSpPr>
        <p:grpSpPr>
          <a:xfrm>
            <a:off x="6144273" y="4699768"/>
            <a:ext cx="898651" cy="1066787"/>
            <a:chOff x="6185837" y="5176219"/>
            <a:chExt cx="898651" cy="1066787"/>
          </a:xfrm>
        </p:grpSpPr>
        <p:sp>
          <p:nvSpPr>
            <p:cNvPr id="62" name="Rectangle 61"/>
            <p:cNvSpPr/>
            <p:nvPr/>
          </p:nvSpPr>
          <p:spPr>
            <a:xfrm>
              <a:off x="6185837" y="5176219"/>
              <a:ext cx="898651" cy="307777"/>
            </a:xfrm>
            <a:prstGeom prst="rect">
              <a:avLst/>
            </a:prstGeom>
          </p:spPr>
          <p:txBody>
            <a:bodyPr wrap="square">
              <a:spAutoFit/>
            </a:bodyPr>
            <a:lstStyle/>
            <a:p>
              <a:pPr algn="r"/>
              <a:r>
                <a:rPr lang="en-US" sz="1400" dirty="0" smtClean="0">
                  <a:solidFill>
                    <a:schemeClr val="tx2"/>
                  </a:solidFill>
                  <a:latin typeface="Arial" panose="020B0604020202020204" pitchFamily="34" charset="0"/>
                  <a:cs typeface="Arial" panose="020B0604020202020204" pitchFamily="34" charset="0"/>
                </a:rPr>
                <a:t>$01.00</a:t>
              </a:r>
              <a:endParaRPr lang="en-US" sz="1400" dirty="0">
                <a:solidFill>
                  <a:schemeClr val="tx2"/>
                </a:solidFill>
                <a:latin typeface="Arial" panose="020B0604020202020204" pitchFamily="34" charset="0"/>
                <a:cs typeface="Arial" panose="020B0604020202020204" pitchFamily="34" charset="0"/>
              </a:endParaRPr>
            </a:p>
          </p:txBody>
        </p:sp>
        <p:sp>
          <p:nvSpPr>
            <p:cNvPr id="64" name="Rectangle 63"/>
            <p:cNvSpPr/>
            <p:nvPr/>
          </p:nvSpPr>
          <p:spPr>
            <a:xfrm>
              <a:off x="6185837" y="5935229"/>
              <a:ext cx="898651" cy="307777"/>
            </a:xfrm>
            <a:prstGeom prst="rect">
              <a:avLst/>
            </a:prstGeom>
          </p:spPr>
          <p:txBody>
            <a:bodyPr wrap="square">
              <a:spAutoFit/>
            </a:bodyPr>
            <a:lstStyle/>
            <a:p>
              <a:pPr algn="r"/>
              <a:r>
                <a:rPr lang="en-US" sz="1400" dirty="0" smtClean="0">
                  <a:solidFill>
                    <a:schemeClr val="tx2"/>
                  </a:solidFill>
                  <a:latin typeface="Arial" panose="020B0604020202020204" pitchFamily="34" charset="0"/>
                  <a:cs typeface="Arial" panose="020B0604020202020204" pitchFamily="34" charset="0"/>
                </a:rPr>
                <a:t>$22.00</a:t>
              </a:r>
              <a:endParaRPr lang="en-US" sz="1400" dirty="0">
                <a:solidFill>
                  <a:schemeClr val="tx2"/>
                </a:solidFill>
                <a:latin typeface="Arial" panose="020B0604020202020204" pitchFamily="34" charset="0"/>
                <a:cs typeface="Arial" panose="020B0604020202020204" pitchFamily="34" charset="0"/>
              </a:endParaRPr>
            </a:p>
          </p:txBody>
        </p:sp>
      </p:grpSp>
      <p:sp>
        <p:nvSpPr>
          <p:cNvPr id="68" name="Rectangle 67"/>
          <p:cNvSpPr/>
          <p:nvPr/>
        </p:nvSpPr>
        <p:spPr>
          <a:xfrm>
            <a:off x="4691779" y="7563843"/>
            <a:ext cx="898651" cy="307777"/>
          </a:xfrm>
          <a:prstGeom prst="rect">
            <a:avLst/>
          </a:prstGeom>
        </p:spPr>
        <p:txBody>
          <a:bodyPr wrap="square">
            <a:spAutoFit/>
          </a:bodyPr>
          <a:lstStyle/>
          <a:p>
            <a:pPr algn="r"/>
            <a:r>
              <a:rPr lang="en-US" sz="1400" b="1" dirty="0">
                <a:solidFill>
                  <a:schemeClr val="tx2"/>
                </a:solidFill>
                <a:latin typeface="Arial" panose="020B0604020202020204" pitchFamily="34" charset="0"/>
                <a:cs typeface="Arial" panose="020B0604020202020204" pitchFamily="34" charset="0"/>
              </a:rPr>
              <a:t>T</a:t>
            </a:r>
            <a:r>
              <a:rPr lang="en-US" sz="1400" b="1" dirty="0" smtClean="0">
                <a:solidFill>
                  <a:schemeClr val="tx2"/>
                </a:solidFill>
                <a:latin typeface="Arial" panose="020B0604020202020204" pitchFamily="34" charset="0"/>
                <a:cs typeface="Arial" panose="020B0604020202020204" pitchFamily="34" charset="0"/>
              </a:rPr>
              <a:t>otal</a:t>
            </a:r>
            <a:endParaRPr lang="en-US" sz="1400" b="1" dirty="0">
              <a:solidFill>
                <a:schemeClr val="tx2"/>
              </a:solidFill>
              <a:latin typeface="Arial" panose="020B0604020202020204" pitchFamily="34" charset="0"/>
              <a:cs typeface="Arial" panose="020B0604020202020204" pitchFamily="34" charset="0"/>
            </a:endParaRPr>
          </a:p>
        </p:txBody>
      </p:sp>
      <p:sp>
        <p:nvSpPr>
          <p:cNvPr id="70" name="Rectangle 69"/>
          <p:cNvSpPr/>
          <p:nvPr/>
        </p:nvSpPr>
        <p:spPr>
          <a:xfrm>
            <a:off x="3894993" y="7982811"/>
            <a:ext cx="1738116" cy="338554"/>
          </a:xfrm>
          <a:prstGeom prst="rect">
            <a:avLst/>
          </a:prstGeom>
        </p:spPr>
        <p:txBody>
          <a:bodyPr wrap="square">
            <a:spAutoFit/>
          </a:bodyPr>
          <a:lstStyle/>
          <a:p>
            <a:pPr algn="r"/>
            <a:r>
              <a:rPr lang="en-US" sz="1600" b="1" dirty="0" smtClean="0">
                <a:solidFill>
                  <a:schemeClr val="tx2"/>
                </a:solidFill>
                <a:latin typeface="Arial Narrow" panose="020B0606020202030204" pitchFamily="34" charset="0"/>
                <a:cs typeface="Arial" panose="020B0604020202020204" pitchFamily="34" charset="0"/>
              </a:rPr>
              <a:t>Amount Due (USD)</a:t>
            </a:r>
            <a:endParaRPr lang="en-US" sz="1600" b="1" dirty="0">
              <a:solidFill>
                <a:schemeClr val="tx2"/>
              </a:solidFill>
              <a:latin typeface="Arial Narrow" panose="020B0606020202030204" pitchFamily="34" charset="0"/>
              <a:cs typeface="Arial" panose="020B0604020202020204" pitchFamily="34" charset="0"/>
            </a:endParaRPr>
          </a:p>
        </p:txBody>
      </p:sp>
      <p:sp>
        <p:nvSpPr>
          <p:cNvPr id="74" name="Rectangle 73"/>
          <p:cNvSpPr/>
          <p:nvPr/>
        </p:nvSpPr>
        <p:spPr>
          <a:xfrm>
            <a:off x="6162326" y="7583471"/>
            <a:ext cx="898651" cy="307777"/>
          </a:xfrm>
          <a:prstGeom prst="rect">
            <a:avLst/>
          </a:prstGeom>
        </p:spPr>
        <p:txBody>
          <a:bodyPr wrap="square">
            <a:spAutoFit/>
          </a:bodyPr>
          <a:lstStyle/>
          <a:p>
            <a:pPr algn="r"/>
            <a:r>
              <a:rPr lang="en-US" sz="1400" dirty="0" smtClean="0">
                <a:solidFill>
                  <a:schemeClr val="tx2"/>
                </a:solidFill>
                <a:latin typeface="Arial" panose="020B0604020202020204" pitchFamily="34" charset="0"/>
                <a:cs typeface="Arial" panose="020B0604020202020204" pitchFamily="34" charset="0"/>
              </a:rPr>
              <a:t>$210.00</a:t>
            </a:r>
            <a:endParaRPr lang="en-US" sz="1400" dirty="0">
              <a:solidFill>
                <a:schemeClr val="tx2"/>
              </a:solidFill>
              <a:latin typeface="Arial" panose="020B0604020202020204" pitchFamily="34" charset="0"/>
              <a:cs typeface="Arial" panose="020B0604020202020204" pitchFamily="34" charset="0"/>
            </a:endParaRPr>
          </a:p>
        </p:txBody>
      </p:sp>
      <p:sp>
        <p:nvSpPr>
          <p:cNvPr id="76" name="Rectangle 75"/>
          <p:cNvSpPr/>
          <p:nvPr/>
        </p:nvSpPr>
        <p:spPr>
          <a:xfrm>
            <a:off x="6162326" y="8002439"/>
            <a:ext cx="898651" cy="338554"/>
          </a:xfrm>
          <a:prstGeom prst="rect">
            <a:avLst/>
          </a:prstGeom>
        </p:spPr>
        <p:txBody>
          <a:bodyPr wrap="square">
            <a:spAutoFit/>
          </a:bodyPr>
          <a:lstStyle/>
          <a:p>
            <a:pPr algn="r"/>
            <a:r>
              <a:rPr lang="en-US" sz="1600" b="1" dirty="0" smtClean="0">
                <a:solidFill>
                  <a:schemeClr val="tx2"/>
                </a:solidFill>
                <a:latin typeface="Arial Narrow" panose="020B0606020202030204" pitchFamily="34" charset="0"/>
                <a:cs typeface="Arial" panose="020B0604020202020204" pitchFamily="34" charset="0"/>
              </a:rPr>
              <a:t>$328.50</a:t>
            </a:r>
            <a:endParaRPr lang="en-US" sz="1600" b="1" dirty="0">
              <a:solidFill>
                <a:schemeClr val="tx2"/>
              </a:solidFill>
              <a:latin typeface="Arial Narrow" panose="020B0606020202030204" pitchFamily="34" charset="0"/>
              <a:cs typeface="Arial" panose="020B0604020202020204" pitchFamily="34" charset="0"/>
            </a:endParaRPr>
          </a:p>
        </p:txBody>
      </p:sp>
      <p:cxnSp>
        <p:nvCxnSpPr>
          <p:cNvPr id="8" name="Straight Connector 7"/>
          <p:cNvCxnSpPr/>
          <p:nvPr/>
        </p:nvCxnSpPr>
        <p:spPr>
          <a:xfrm>
            <a:off x="1" y="1924497"/>
            <a:ext cx="7407274" cy="0"/>
          </a:xfrm>
          <a:prstGeom prst="line">
            <a:avLst/>
          </a:prstGeom>
          <a:ln w="12700">
            <a:solidFill>
              <a:schemeClr val="accent4"/>
            </a:solidFill>
            <a:prstDash val="sysDash"/>
            <a:miter lim="800000"/>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 y="6821902"/>
            <a:ext cx="7407274" cy="0"/>
          </a:xfrm>
          <a:prstGeom prst="line">
            <a:avLst/>
          </a:prstGeom>
          <a:ln w="12700">
            <a:solidFill>
              <a:schemeClr val="accent4"/>
            </a:solidFill>
            <a:prstDash val="sysDash"/>
            <a:miter lim="800000"/>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059010" y="7926375"/>
            <a:ext cx="2983914" cy="0"/>
          </a:xfrm>
          <a:prstGeom prst="line">
            <a:avLst/>
          </a:prstGeom>
          <a:ln w="12700">
            <a:solidFill>
              <a:schemeClr val="accent4"/>
            </a:solidFill>
            <a:prstDash val="sysDash"/>
            <a:miter lim="800000"/>
            <a:tailEnd type="non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267602" y="8981040"/>
            <a:ext cx="2636382" cy="523220"/>
          </a:xfrm>
          <a:prstGeom prst="rect">
            <a:avLst/>
          </a:prstGeom>
        </p:spPr>
        <p:txBody>
          <a:bodyPr wrap="square">
            <a:spAutoFit/>
          </a:bodyPr>
          <a:lstStyle/>
          <a:p>
            <a:r>
              <a:rPr lang="en-US" sz="1400" b="1" dirty="0" smtClean="0">
                <a:solidFill>
                  <a:schemeClr val="tx2"/>
                </a:solidFill>
                <a:latin typeface="Arial" panose="020B0604020202020204" pitchFamily="34" charset="0"/>
                <a:cs typeface="Arial" panose="020B0604020202020204" pitchFamily="34" charset="0"/>
              </a:rPr>
              <a:t>Notes</a:t>
            </a:r>
            <a:endParaRPr lang="en-US" sz="1400" dirty="0">
              <a:solidFill>
                <a:schemeClr val="tx2"/>
              </a:solidFill>
              <a:latin typeface="Arial" panose="020B0604020202020204" pitchFamily="34" charset="0"/>
              <a:cs typeface="Arial" panose="020B0604020202020204" pitchFamily="34" charset="0"/>
            </a:endParaRPr>
          </a:p>
          <a:p>
            <a:r>
              <a:rPr lang="en-US" sz="1400" i="1" dirty="0" smtClean="0">
                <a:solidFill>
                  <a:schemeClr val="tx2"/>
                </a:solidFill>
                <a:latin typeface="Arial" panose="020B0604020202020204" pitchFamily="34" charset="0"/>
                <a:cs typeface="Arial" panose="020B0604020202020204" pitchFamily="34" charset="0"/>
              </a:rPr>
              <a:t>Thank you for your business</a:t>
            </a:r>
            <a:endParaRPr lang="en-US" sz="1400" i="1" dirty="0">
              <a:solidFill>
                <a:schemeClr val="tx2"/>
              </a:solidFill>
              <a:latin typeface="Arial" panose="020B0604020202020204" pitchFamily="34" charset="0"/>
              <a:cs typeface="Arial" panose="020B0604020202020204" pitchFamily="34" charset="0"/>
            </a:endParaRPr>
          </a:p>
        </p:txBody>
      </p:sp>
      <p:sp>
        <p:nvSpPr>
          <p:cNvPr id="43" name="Rectangle 42"/>
          <p:cNvSpPr/>
          <p:nvPr/>
        </p:nvSpPr>
        <p:spPr>
          <a:xfrm>
            <a:off x="5581305" y="2164891"/>
            <a:ext cx="1351942" cy="1335430"/>
          </a:xfrm>
          <a:prstGeom prst="rect">
            <a:avLst/>
          </a:prstGeom>
        </p:spPr>
        <p:txBody>
          <a:bodyPr wrap="square">
            <a:spAutoFit/>
          </a:bodyPr>
          <a:lstStyle/>
          <a:p>
            <a:pPr>
              <a:lnSpc>
                <a:spcPts val="2500"/>
              </a:lnSpc>
            </a:pPr>
            <a:r>
              <a:rPr lang="en-US" sz="1400" dirty="0" smtClean="0">
                <a:solidFill>
                  <a:schemeClr val="tx2"/>
                </a:solidFill>
                <a:latin typeface="Arial" panose="020B0604020202020204" pitchFamily="34" charset="0"/>
                <a:cs typeface="Arial" panose="020B0604020202020204" pitchFamily="34" charset="0"/>
              </a:rPr>
              <a:t>1</a:t>
            </a:r>
            <a:endParaRPr lang="en-US" sz="1400" dirty="0">
              <a:solidFill>
                <a:schemeClr val="tx2"/>
              </a:solidFill>
              <a:latin typeface="Arial" panose="020B0604020202020204" pitchFamily="34" charset="0"/>
              <a:cs typeface="Arial" panose="020B0604020202020204" pitchFamily="34" charset="0"/>
            </a:endParaRPr>
          </a:p>
          <a:p>
            <a:pPr>
              <a:lnSpc>
                <a:spcPts val="2500"/>
              </a:lnSpc>
            </a:pPr>
            <a:r>
              <a:rPr lang="en-US" sz="1400" dirty="0" smtClean="0">
                <a:solidFill>
                  <a:schemeClr val="tx2"/>
                </a:solidFill>
                <a:latin typeface="Arial" panose="020B0604020202020204" pitchFamily="34" charset="0"/>
                <a:cs typeface="Arial" panose="020B0604020202020204" pitchFamily="34" charset="0"/>
              </a:rPr>
              <a:t>Jan 20, 2017</a:t>
            </a:r>
          </a:p>
          <a:p>
            <a:pPr>
              <a:lnSpc>
                <a:spcPts val="2500"/>
              </a:lnSpc>
            </a:pPr>
            <a:r>
              <a:rPr lang="en-US" sz="1400" dirty="0" smtClean="0">
                <a:solidFill>
                  <a:schemeClr val="tx2"/>
                </a:solidFill>
                <a:latin typeface="Arial" panose="020B0604020202020204" pitchFamily="34" charset="0"/>
                <a:cs typeface="Arial" panose="020B0604020202020204" pitchFamily="34" charset="0"/>
              </a:rPr>
              <a:t>Jan </a:t>
            </a:r>
            <a:r>
              <a:rPr lang="en-US" sz="1400" dirty="0">
                <a:solidFill>
                  <a:schemeClr val="tx2"/>
                </a:solidFill>
                <a:latin typeface="Arial" panose="020B0604020202020204" pitchFamily="34" charset="0"/>
                <a:cs typeface="Arial" panose="020B0604020202020204" pitchFamily="34" charset="0"/>
              </a:rPr>
              <a:t>20, </a:t>
            </a:r>
            <a:r>
              <a:rPr lang="en-US" sz="1400" dirty="0" smtClean="0">
                <a:solidFill>
                  <a:schemeClr val="tx2"/>
                </a:solidFill>
                <a:latin typeface="Arial" panose="020B0604020202020204" pitchFamily="34" charset="0"/>
                <a:cs typeface="Arial" panose="020B0604020202020204" pitchFamily="34" charset="0"/>
              </a:rPr>
              <a:t>2017</a:t>
            </a:r>
          </a:p>
          <a:p>
            <a:pPr>
              <a:lnSpc>
                <a:spcPts val="2500"/>
              </a:lnSpc>
            </a:pPr>
            <a:r>
              <a:rPr lang="en-US" sz="1400" b="1" dirty="0" smtClean="0">
                <a:solidFill>
                  <a:schemeClr val="tx2"/>
                </a:solidFill>
                <a:latin typeface="Arial" panose="020B0604020202020204" pitchFamily="34" charset="0"/>
                <a:cs typeface="Arial" panose="020B0604020202020204" pitchFamily="34" charset="0"/>
              </a:rPr>
              <a:t>$100.00</a:t>
            </a:r>
            <a:endParaRPr lang="en-US" sz="1400" b="1" dirty="0">
              <a:solidFill>
                <a:schemeClr val="tx2"/>
              </a:solidFill>
              <a:latin typeface="Arial" panose="020B0604020202020204" pitchFamily="34" charset="0"/>
              <a:cs typeface="Arial" panose="020B0604020202020204" pitchFamily="34" charset="0"/>
            </a:endParaRPr>
          </a:p>
        </p:txBody>
      </p:sp>
      <p:cxnSp>
        <p:nvCxnSpPr>
          <p:cNvPr id="48" name="Straight Connector 47"/>
          <p:cNvCxnSpPr/>
          <p:nvPr/>
        </p:nvCxnSpPr>
        <p:spPr>
          <a:xfrm>
            <a:off x="4049482" y="7509987"/>
            <a:ext cx="2983914" cy="0"/>
          </a:xfrm>
          <a:prstGeom prst="line">
            <a:avLst/>
          </a:prstGeom>
          <a:ln w="12700">
            <a:solidFill>
              <a:schemeClr val="accent4"/>
            </a:solidFill>
            <a:prstDash val="sysDash"/>
            <a:miter lim="800000"/>
            <a:tailEnd type="non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059011" y="6910184"/>
            <a:ext cx="1520588" cy="523220"/>
          </a:xfrm>
          <a:prstGeom prst="rect">
            <a:avLst/>
          </a:prstGeom>
        </p:spPr>
        <p:txBody>
          <a:bodyPr wrap="square">
            <a:spAutoFit/>
          </a:bodyPr>
          <a:lstStyle/>
          <a:p>
            <a:pPr algn="r"/>
            <a:r>
              <a:rPr lang="en-US" sz="1400" b="1" dirty="0" smtClean="0">
                <a:solidFill>
                  <a:schemeClr val="tx2"/>
                </a:solidFill>
                <a:latin typeface="Arial" panose="020B0604020202020204" pitchFamily="34" charset="0"/>
                <a:cs typeface="Arial" panose="020B0604020202020204" pitchFamily="34" charset="0"/>
              </a:rPr>
              <a:t>Subtotal :</a:t>
            </a:r>
          </a:p>
          <a:p>
            <a:pPr algn="r"/>
            <a:r>
              <a:rPr lang="en-US" sz="1400" dirty="0" smtClean="0">
                <a:solidFill>
                  <a:schemeClr val="tx2"/>
                </a:solidFill>
                <a:latin typeface="Arial" panose="020B0604020202020204" pitchFamily="34" charset="0"/>
                <a:cs typeface="Arial" panose="020B0604020202020204" pitchFamily="34" charset="0"/>
              </a:rPr>
              <a:t>CA 9.00% :</a:t>
            </a:r>
            <a:endParaRPr lang="en-US" sz="1400" dirty="0">
              <a:solidFill>
                <a:schemeClr val="tx2"/>
              </a:solidFill>
              <a:latin typeface="Arial" panose="020B0604020202020204" pitchFamily="34" charset="0"/>
              <a:cs typeface="Arial" panose="020B0604020202020204" pitchFamily="34" charset="0"/>
            </a:endParaRPr>
          </a:p>
        </p:txBody>
      </p:sp>
      <p:sp>
        <p:nvSpPr>
          <p:cNvPr id="54" name="Rectangle 53"/>
          <p:cNvSpPr/>
          <p:nvPr/>
        </p:nvSpPr>
        <p:spPr>
          <a:xfrm>
            <a:off x="5633109" y="6910184"/>
            <a:ext cx="1427867" cy="523220"/>
          </a:xfrm>
          <a:prstGeom prst="rect">
            <a:avLst/>
          </a:prstGeom>
        </p:spPr>
        <p:txBody>
          <a:bodyPr wrap="square">
            <a:spAutoFit/>
          </a:bodyPr>
          <a:lstStyle/>
          <a:p>
            <a:pPr algn="r"/>
            <a:r>
              <a:rPr lang="en-US" sz="1400" dirty="0" smtClean="0">
                <a:solidFill>
                  <a:schemeClr val="tx2"/>
                </a:solidFill>
                <a:latin typeface="Arial" panose="020B0604020202020204" pitchFamily="34" charset="0"/>
                <a:cs typeface="Arial" panose="020B0604020202020204" pitchFamily="34" charset="0"/>
              </a:rPr>
              <a:t>$22:00</a:t>
            </a:r>
          </a:p>
          <a:p>
            <a:pPr algn="r"/>
            <a:r>
              <a:rPr lang="en-US" sz="1400" dirty="0" smtClean="0">
                <a:solidFill>
                  <a:schemeClr val="tx2"/>
                </a:solidFill>
                <a:latin typeface="Arial" panose="020B0604020202020204" pitchFamily="34" charset="0"/>
                <a:cs typeface="Arial" panose="020B0604020202020204" pitchFamily="34" charset="0"/>
              </a:rPr>
              <a:t>$4.00</a:t>
            </a:r>
            <a:endParaRPr lang="en-US" sz="1400" dirty="0">
              <a:solidFill>
                <a:schemeClr val="tx2"/>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3071" t="25207" r="70002" b="63433"/>
          <a:stretch/>
        </p:blipFill>
        <p:spPr>
          <a:xfrm>
            <a:off x="267601" y="139153"/>
            <a:ext cx="1840167" cy="1297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16x9-2016-161118 - Template">
  <a:themeElements>
    <a:clrScheme name="Oracle 10g">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2"/>
        </a:solidFill>
        <a:ln w="15875">
          <a:solidFill>
            <a:schemeClr val="accent2"/>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miter lim="800000"/>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smtClean="0"/>
        </a:defPPr>
      </a:lstStyle>
    </a:txDef>
  </a:objectDefaults>
  <a:extraClrSchemeLst/>
  <a:extLst>
    <a:ext uri="{05A4C25C-085E-4340-85A3-A5531E510DB2}">
      <thm15:themeFamily xmlns:thm15="http://schemas.microsoft.com/office/thememl/2012/main" name="Oracle-16x9-2016-161114.potx" id="{28C7BBC6-50B8-5C4C-A534-8F8DF29FF22D}" vid="{B871E1B5-BCC9-C744-A675-1199DA3267F8}"/>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Oracle-16x9-2016-161118 - Template</Template>
  <TotalTime>1763</TotalTime>
  <Words>90</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Arial Narrow</vt:lpstr>
      <vt:lpstr>Calibri</vt:lpstr>
      <vt:lpstr>Oracle-16x9-2016-161118 - Template</vt:lpstr>
      <vt:lpstr>PowerPoint Presentation</vt:lpstr>
    </vt:vector>
  </TitlesOfParts>
  <Company>Oracle Corporation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subject>Corproate Presentation Template</dc:subject>
  <dc:creator>Mridul Nath</dc:creator>
  <cp:lastModifiedBy>Nithin M</cp:lastModifiedBy>
  <cp:revision>277</cp:revision>
  <cp:lastPrinted>2014-07-16T02:22:57Z</cp:lastPrinted>
  <dcterms:created xsi:type="dcterms:W3CDTF">2017-01-30T05:46:46Z</dcterms:created>
  <dcterms:modified xsi:type="dcterms:W3CDTF">2018-11-20T09:26:39Z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