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8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7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1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8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98A5-8591-4880-8AC9-EF334EBB43C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2B08-E2C2-4B11-811A-5BFEBA6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362C-264B-4865-B226-CF9AB7AD3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237322-ABF0-450A-A424-D235888CB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3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ABF75-10D9-4A58-A53B-BB8CA1FA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9849" y="1246838"/>
            <a:ext cx="2282552" cy="56483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账户信息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E20CD74-07C8-4501-84F5-BB0BFEC41218}"/>
              </a:ext>
            </a:extLst>
          </p:cNvPr>
          <p:cNvSpPr txBox="1">
            <a:spLocks/>
          </p:cNvSpPr>
          <p:nvPr/>
        </p:nvSpPr>
        <p:spPr>
          <a:xfrm>
            <a:off x="17239849" y="3559113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今日最赞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6D6DE7E-BCD8-47AE-996D-471D85F7A298}"/>
              </a:ext>
            </a:extLst>
          </p:cNvPr>
          <p:cNvSpPr txBox="1">
            <a:spLocks/>
          </p:cNvSpPr>
          <p:nvPr/>
        </p:nvSpPr>
        <p:spPr>
          <a:xfrm>
            <a:off x="17239849" y="6782423"/>
            <a:ext cx="4226780" cy="1650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热门话题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cs typeface="+mj-cs"/>
            </a:endParaRPr>
          </a:p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black"/>
              </a:solidFill>
              <a:latin typeface="+mj-ea"/>
            </a:endParaRPr>
          </a:p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热门话题往上挪动到新浪财经处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6272B61-3409-45DF-9FEF-81556A21034F}"/>
              </a:ext>
            </a:extLst>
          </p:cNvPr>
          <p:cNvSpPr txBox="1">
            <a:spLocks/>
          </p:cNvSpPr>
          <p:nvPr/>
        </p:nvSpPr>
        <p:spPr>
          <a:xfrm>
            <a:off x="1422668" y="223442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4.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搜索栏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39B686F-70E4-4546-9BDB-DD28760522FF}"/>
              </a:ext>
            </a:extLst>
          </p:cNvPr>
          <p:cNvSpPr txBox="1">
            <a:spLocks/>
          </p:cNvSpPr>
          <p:nvPr/>
        </p:nvSpPr>
        <p:spPr>
          <a:xfrm>
            <a:off x="1422668" y="2229090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6.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广告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8279BD9-8FB7-4C68-BF49-16F19C558CAE}"/>
              </a:ext>
            </a:extLst>
          </p:cNvPr>
          <p:cNvSpPr txBox="1">
            <a:spLocks/>
          </p:cNvSpPr>
          <p:nvPr/>
        </p:nvSpPr>
        <p:spPr>
          <a:xfrm>
            <a:off x="1422668" y="4848667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5.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左侧栏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E0175A7-7521-4E56-AECB-1C24BBB2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86" y="110927"/>
            <a:ext cx="12076386" cy="1191500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1EBC30E-3749-4E60-92A7-E6AAC7E64D17}"/>
              </a:ext>
            </a:extLst>
          </p:cNvPr>
          <p:cNvCxnSpPr>
            <a:cxnSpLocks/>
          </p:cNvCxnSpPr>
          <p:nvPr/>
        </p:nvCxnSpPr>
        <p:spPr>
          <a:xfrm flipH="1" flipV="1">
            <a:off x="3081902" y="788275"/>
            <a:ext cx="4028346" cy="557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5F6282-5121-4E5D-A388-E4F5F4666381}"/>
              </a:ext>
            </a:extLst>
          </p:cNvPr>
          <p:cNvCxnSpPr>
            <a:cxnSpLocks/>
          </p:cNvCxnSpPr>
          <p:nvPr/>
        </p:nvCxnSpPr>
        <p:spPr>
          <a:xfrm flipH="1" flipV="1">
            <a:off x="2646585" y="2564229"/>
            <a:ext cx="4028346" cy="557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003B89-80B3-4023-A764-39CF30A96C6F}"/>
              </a:ext>
            </a:extLst>
          </p:cNvPr>
          <p:cNvCxnSpPr>
            <a:cxnSpLocks/>
          </p:cNvCxnSpPr>
          <p:nvPr/>
        </p:nvCxnSpPr>
        <p:spPr>
          <a:xfrm flipH="1" flipV="1">
            <a:off x="3055464" y="5131084"/>
            <a:ext cx="1605294" cy="282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C3D5723-9C88-45D5-88DA-BDD8CA21F430}"/>
              </a:ext>
            </a:extLst>
          </p:cNvPr>
          <p:cNvCxnSpPr>
            <a:cxnSpLocks/>
          </p:cNvCxnSpPr>
          <p:nvPr/>
        </p:nvCxnSpPr>
        <p:spPr>
          <a:xfrm flipV="1">
            <a:off x="14983681" y="1658822"/>
            <a:ext cx="1826429" cy="305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36D3044-C358-436E-9A39-D8CC535F5C16}"/>
              </a:ext>
            </a:extLst>
          </p:cNvPr>
          <p:cNvCxnSpPr>
            <a:cxnSpLocks/>
          </p:cNvCxnSpPr>
          <p:nvPr/>
        </p:nvCxnSpPr>
        <p:spPr>
          <a:xfrm flipV="1">
            <a:off x="14853325" y="3945268"/>
            <a:ext cx="2087140" cy="435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039821C-459D-40FA-AD18-23E2506DE129}"/>
              </a:ext>
            </a:extLst>
          </p:cNvPr>
          <p:cNvCxnSpPr>
            <a:cxnSpLocks/>
          </p:cNvCxnSpPr>
          <p:nvPr/>
        </p:nvCxnSpPr>
        <p:spPr>
          <a:xfrm flipV="1">
            <a:off x="14768812" y="7202113"/>
            <a:ext cx="2171653" cy="2040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723B850C-42D7-4FC8-A8F4-F53CAED5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245" y="9652115"/>
            <a:ext cx="2914650" cy="1762125"/>
          </a:xfrm>
          <a:prstGeom prst="rect">
            <a:avLst/>
          </a:prstGeom>
        </p:spPr>
      </p:pic>
      <p:sp>
        <p:nvSpPr>
          <p:cNvPr id="43" name="标题 1">
            <a:extLst>
              <a:ext uri="{FF2B5EF4-FFF2-40B4-BE49-F238E27FC236}">
                <a16:creationId xmlns:a16="http://schemas.microsoft.com/office/drawing/2014/main" id="{B7A1F38F-9528-4709-A201-B32FBCB59E24}"/>
              </a:ext>
            </a:extLst>
          </p:cNvPr>
          <p:cNvSpPr txBox="1">
            <a:spLocks/>
          </p:cNvSpPr>
          <p:nvPr/>
        </p:nvSpPr>
        <p:spPr>
          <a:xfrm>
            <a:off x="17239849" y="9652115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52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 Light" panose="020F0302020204030204"/>
                <a:ea typeface="等线 Light" panose="02010600030101010101" pitchFamily="2" charset="-122"/>
              </a:rPr>
              <a:t>7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分类栏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活动类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6B74D9A-3E26-4974-8693-DECC246268D9}"/>
              </a:ext>
            </a:extLst>
          </p:cNvPr>
          <p:cNvCxnSpPr>
            <a:cxnSpLocks/>
          </p:cNvCxnSpPr>
          <p:nvPr/>
        </p:nvCxnSpPr>
        <p:spPr>
          <a:xfrm flipV="1">
            <a:off x="12069030" y="376290"/>
            <a:ext cx="530112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1">
            <a:extLst>
              <a:ext uri="{FF2B5EF4-FFF2-40B4-BE49-F238E27FC236}">
                <a16:creationId xmlns:a16="http://schemas.microsoft.com/office/drawing/2014/main" id="{1E134582-B215-4445-A246-5DC8DEC35BD2}"/>
              </a:ext>
            </a:extLst>
          </p:cNvPr>
          <p:cNvSpPr txBox="1">
            <a:spLocks/>
          </p:cNvSpPr>
          <p:nvPr/>
        </p:nvSpPr>
        <p:spPr>
          <a:xfrm>
            <a:off x="17239849" y="223442"/>
            <a:ext cx="2282552" cy="564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5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0. </a:t>
            </a:r>
            <a:r>
              <a:rPr lang="zh-CN" altLang="en-US" sz="2000" dirty="0"/>
              <a:t>上栏：房子 家具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F8D9220-B267-4203-9A13-83BE8ECE6845}"/>
              </a:ext>
            </a:extLst>
          </p:cNvPr>
          <p:cNvCxnSpPr>
            <a:cxnSpLocks/>
          </p:cNvCxnSpPr>
          <p:nvPr/>
        </p:nvCxnSpPr>
        <p:spPr>
          <a:xfrm flipV="1">
            <a:off x="14918504" y="10216948"/>
            <a:ext cx="2021961" cy="934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A566-DEEC-43D1-B692-3FF4F26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首栏 房源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0C97-2E5D-42AB-8976-2E29798A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就用设计好的这个房源页面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A566-DEEC-43D1-B692-3FF4F263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首栏 家具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0C97-2E5D-42AB-8976-2E29798A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就用设计好的这个房源页面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9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424E-9DB4-44A5-B87F-DE04B0E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今日最赞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2235C7-E4ED-4AB6-A165-242CA439C4C4}"/>
              </a:ext>
            </a:extLst>
          </p:cNvPr>
          <p:cNvSpPr/>
          <p:nvPr/>
        </p:nvSpPr>
        <p:spPr>
          <a:xfrm>
            <a:off x="7634514" y="4542971"/>
            <a:ext cx="7561943" cy="442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75A6E-07D1-4097-AB56-97083A2D4D2F}"/>
              </a:ext>
            </a:extLst>
          </p:cNvPr>
          <p:cNvSpPr/>
          <p:nvPr/>
        </p:nvSpPr>
        <p:spPr>
          <a:xfrm>
            <a:off x="7634514" y="4542971"/>
            <a:ext cx="7561943" cy="355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BB6F55-3A5B-4FB9-9057-08C8852373CF}"/>
              </a:ext>
            </a:extLst>
          </p:cNvPr>
          <p:cNvSpPr/>
          <p:nvPr/>
        </p:nvSpPr>
        <p:spPr>
          <a:xfrm>
            <a:off x="7634514" y="8084457"/>
            <a:ext cx="3701143" cy="885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获赞数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80A939-2434-432B-8D6D-5518F2D520CD}"/>
              </a:ext>
            </a:extLst>
          </p:cNvPr>
          <p:cNvSpPr/>
          <p:nvPr/>
        </p:nvSpPr>
        <p:spPr>
          <a:xfrm>
            <a:off x="10363201" y="5740400"/>
            <a:ext cx="1756228" cy="101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照片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F94D762-4150-434E-973B-C7C7428C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657" y="8098971"/>
            <a:ext cx="3860798" cy="88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more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4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83</Words>
  <Application>Microsoft Office PowerPoint</Application>
  <PresentationFormat>自定义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1. 账户信息</vt:lpstr>
      <vt:lpstr>0. 首栏 房源</vt:lpstr>
      <vt:lpstr>0. 首栏 家具</vt:lpstr>
      <vt:lpstr>2.今日最赞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斌 钟</dc:creator>
  <cp:lastModifiedBy>斌 钟</cp:lastModifiedBy>
  <cp:revision>5</cp:revision>
  <dcterms:created xsi:type="dcterms:W3CDTF">2018-11-26T16:36:28Z</dcterms:created>
  <dcterms:modified xsi:type="dcterms:W3CDTF">2018-11-26T17:26:00Z</dcterms:modified>
</cp:coreProperties>
</file>