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9601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  <a:latin typeface="Cinzel"/>
              </a:defRPr>
            </a:pPr>
            <a:r>
              <a:t>Explorez la beauté brute du Sahara algérien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Cinzel"/>
              </a:defRPr>
            </a:pPr>
            <a:r>
              <a:t>Belma Désert Travel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9601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Open Sans"/>
              </a:defRPr>
            </a:pPr>
            <a:r>
              <a:t>Circuits authentiques &amp; découvertes sahariennes</a:t>
            </a:r>
          </a:p>
        </p:txBody>
      </p:sp>
      <p:pic>
        <p:nvPicPr>
          <p:cNvPr id="5" name="Picture 4" descr="dunes_background_resiz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