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C2287B-A08E-4A9E-A204-5A986B061C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1CB61-DF8A-41AA-B68B-4266D3AC31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D1B3A-46F9-49FD-AD10-AFD7DDBFFFE7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8929-7DA1-4A27-B680-85E56C6851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158B7-8927-4AB2-8E7B-A5A3B72348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1A0C4-EEA3-4DD3-9096-2BCD621A3B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750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02DE9-54A9-4CA7-91F3-710D21D0B6EC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A40C6-55FD-4582-9863-61F46F8DBC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3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diapo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DFC5F3-BDE9-4C47-B29D-1E7EF3B0CB6A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955A2C-6DC0-42CF-8BED-5DD7424ED665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5514EDC0-5B5E-49A1-9FBC-EC3FCB5645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77A5FE8-6DAC-44C8-85CC-4966121CD0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sp>
        <p:nvSpPr>
          <p:cNvPr id="10" name="Espace réservé de la date 2">
            <a:extLst>
              <a:ext uri="{FF2B5EF4-FFF2-40B4-BE49-F238E27FC236}">
                <a16:creationId xmlns:a16="http://schemas.microsoft.com/office/drawing/2014/main" id="{377EB69A-5AC6-4363-989F-DF7DE9286C71}"/>
              </a:ext>
            </a:extLst>
          </p:cNvPr>
          <p:cNvSpPr txBox="1">
            <a:spLocks/>
          </p:cNvSpPr>
          <p:nvPr userDrawn="1"/>
        </p:nvSpPr>
        <p:spPr>
          <a:xfrm>
            <a:off x="1764162" y="1451895"/>
            <a:ext cx="7694771" cy="135770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Arial Nova Light" panose="020B0304020202020204" pitchFamily="34" charset="0"/>
                <a:ea typeface="+mn-ea"/>
                <a:cs typeface="Arial Nova Light" panose="020B03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C46C715-7C5F-4214-B030-2565DD9075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4082" y="2746978"/>
            <a:ext cx="7878762" cy="86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Subject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B3BA48C9-71C6-4674-9380-7A4667859C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1663879"/>
            <a:ext cx="10515600" cy="85098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baseline="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Phase A </a:t>
            </a:r>
            <a:r>
              <a:rPr lang="fr-FR" dirty="0" err="1"/>
              <a:t>review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6349F9-E032-4858-9A3A-D8C11106634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Project</a:t>
            </a:r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TOLOSAT</a:t>
            </a:r>
            <a:endParaRPr lang="en-US" sz="2000" b="1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3" name="Espace réservé du texte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558" y="168401"/>
            <a:ext cx="3767261" cy="46976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800" baseline="0"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pic>
        <p:nvPicPr>
          <p:cNvPr id="14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/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EC475B-EDBD-4C4C-8D0D-A8DC80A624A6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0" dirty="0">
                <a:latin typeface="Arial Nova Light" panose="020B0304020202020204" pitchFamily="34" charset="0"/>
              </a:rPr>
              <a:t>May 28, 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90788A-8A0E-4DAA-8236-9F21CC09E794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DBD60A-C1EA-453C-97F5-1B5F90AB353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Project</a:t>
            </a:r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TOLOSAT</a:t>
            </a:r>
            <a:endParaRPr lang="en-US" sz="2000" b="1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cxnSp>
        <p:nvCxnSpPr>
          <p:cNvPr id="7" name="Connecteur droit 3">
            <a:extLst>
              <a:ext uri="{FF2B5EF4-FFF2-40B4-BE49-F238E27FC236}">
                <a16:creationId xmlns:a16="http://schemas.microsoft.com/office/drawing/2014/main" id="{FCFF58C4-A598-4224-9EC6-0295B6008BCB}"/>
              </a:ext>
            </a:extLst>
          </p:cNvPr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5810D1B8-2E79-4DB9-BD0E-787802644F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9" name="Image 6">
            <a:extLst>
              <a:ext uri="{FF2B5EF4-FFF2-40B4-BE49-F238E27FC236}">
                <a16:creationId xmlns:a16="http://schemas.microsoft.com/office/drawing/2014/main" id="{83B82C0E-B6C7-4C6E-B223-5CC0F5F6DC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pic>
        <p:nvPicPr>
          <p:cNvPr id="10" name="Picture 2" descr="https://lh5.googleusercontent.com/LR7EV68FnLlpvf9k-RIQJ-eD5C3k31B9ByLnd4xQ6hM_oi1lk7-VIbubPEAHXzShkhCi-lXDR2bNMQC7zSu1lFnheVULs7nlMlKXqZZUrHLQlG3xizIWzOfhhgVwDNqFWk4qITlN1V4">
            <a:extLst>
              <a:ext uri="{FF2B5EF4-FFF2-40B4-BE49-F238E27FC236}">
                <a16:creationId xmlns:a16="http://schemas.microsoft.com/office/drawing/2014/main" id="{02B70FDC-8AD9-4091-8B5D-35CD5BC4D4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1EB98F-2D25-4B23-94F1-DBEAEB3C50B4}"/>
              </a:ext>
            </a:extLst>
          </p:cNvPr>
          <p:cNvSpPr/>
          <p:nvPr userDrawn="1"/>
        </p:nvSpPr>
        <p:spPr>
          <a:xfrm>
            <a:off x="0" y="3785777"/>
            <a:ext cx="3892378" cy="725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5B1C2A-0B37-48F7-93CC-1845CDE084B6}"/>
              </a:ext>
            </a:extLst>
          </p:cNvPr>
          <p:cNvSpPr/>
          <p:nvPr userDrawn="1"/>
        </p:nvSpPr>
        <p:spPr>
          <a:xfrm>
            <a:off x="8299621" y="3785776"/>
            <a:ext cx="3892378" cy="3072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AAE53A-D90F-4BCD-B5D7-2E7645A1C72B}"/>
              </a:ext>
            </a:extLst>
          </p:cNvPr>
          <p:cNvSpPr/>
          <p:nvPr userDrawn="1"/>
        </p:nvSpPr>
        <p:spPr>
          <a:xfrm>
            <a:off x="2549769" y="3785777"/>
            <a:ext cx="5749851" cy="7256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ADE96B6-0CBF-4C68-9ADE-E931446ED2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51992" y="3924978"/>
            <a:ext cx="5282346" cy="5318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fr-FR" dirty="0"/>
              <a:t>Subsystem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27BC52A-A673-4CD7-94C2-6EAD2F63BA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65578" y="4802113"/>
            <a:ext cx="2582178" cy="12959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Person 1</a:t>
            </a:r>
          </a:p>
          <a:p>
            <a:pPr lvl="0"/>
            <a:r>
              <a:rPr lang="fr-FR" dirty="0"/>
              <a:t>Person 2</a:t>
            </a:r>
          </a:p>
          <a:p>
            <a:pPr lvl="0"/>
            <a:r>
              <a:rPr lang="fr-FR" dirty="0"/>
              <a:t>Person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82AEA4-B779-4F09-B410-8E4D2A4A00E6}"/>
              </a:ext>
            </a:extLst>
          </p:cNvPr>
          <p:cNvSpPr/>
          <p:nvPr userDrawn="1"/>
        </p:nvSpPr>
        <p:spPr>
          <a:xfrm>
            <a:off x="-2" y="4511444"/>
            <a:ext cx="8299621" cy="23465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F829B9-3F3C-453E-B273-0E126F299A6F}"/>
              </a:ext>
            </a:extLst>
          </p:cNvPr>
          <p:cNvSpPr txBox="1"/>
          <p:nvPr userDrawn="1"/>
        </p:nvSpPr>
        <p:spPr>
          <a:xfrm>
            <a:off x="8677718" y="3963945"/>
            <a:ext cx="277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presented</a:t>
            </a:r>
            <a:r>
              <a:rPr lang="fr-FR" dirty="0">
                <a:solidFill>
                  <a:schemeClr val="bg1"/>
                </a:solidFill>
              </a:rPr>
              <a:t> by</a:t>
            </a:r>
          </a:p>
        </p:txBody>
      </p:sp>
      <p:sp>
        <p:nvSpPr>
          <p:cNvPr id="19" name="Espace réservé du numéro de diapositive 5">
            <a:extLst>
              <a:ext uri="{FF2B5EF4-FFF2-40B4-BE49-F238E27FC236}">
                <a16:creationId xmlns:a16="http://schemas.microsoft.com/office/drawing/2014/main" id="{5E511775-574D-4BF9-B492-279C2DC4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EEC1CB-5531-46BE-9291-824B06FCBA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19238" y="4873884"/>
            <a:ext cx="6515100" cy="1658086"/>
          </a:xfrm>
          <a:prstGeom prst="rect">
            <a:avLst/>
          </a:prstGeom>
        </p:spPr>
        <p:txBody>
          <a:bodyPr/>
          <a:lstStyle>
            <a:lvl1pPr marL="571500" indent="-571500">
              <a:buAutoNum type="romanUcPeriod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Part I</a:t>
            </a:r>
          </a:p>
          <a:p>
            <a:pPr lvl="0"/>
            <a:r>
              <a:rPr lang="fr-FR" dirty="0"/>
              <a:t>Part II</a:t>
            </a:r>
          </a:p>
          <a:p>
            <a:pPr lvl="0"/>
            <a:r>
              <a:rPr lang="fr-FR" dirty="0"/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245770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B037AB-4A66-4EAE-9FB1-662CC52AC4BA}"/>
              </a:ext>
            </a:extLst>
          </p:cNvPr>
          <p:cNvSpPr/>
          <p:nvPr userDrawn="1"/>
        </p:nvSpPr>
        <p:spPr>
          <a:xfrm>
            <a:off x="0" y="6309966"/>
            <a:ext cx="12192000" cy="54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6C51E171-9D69-4EF7-A7CD-795196410CBC}"/>
              </a:ext>
            </a:extLst>
          </p:cNvPr>
          <p:cNvGrpSpPr/>
          <p:nvPr userDrawn="1"/>
        </p:nvGrpSpPr>
        <p:grpSpPr>
          <a:xfrm>
            <a:off x="9615638" y="-2664"/>
            <a:ext cx="2388623" cy="1231958"/>
            <a:chOff x="8967390" y="-2664"/>
            <a:chExt cx="3224610" cy="1231958"/>
          </a:xfrm>
        </p:grpSpPr>
        <p:sp>
          <p:nvSpPr>
            <p:cNvPr id="9" name="Parallélogramme 8">
              <a:extLst>
                <a:ext uri="{FF2B5EF4-FFF2-40B4-BE49-F238E27FC236}">
                  <a16:creationId xmlns:a16="http://schemas.microsoft.com/office/drawing/2014/main" id="{31941D54-8960-4DF0-8480-5AD1E0A4A8B3}"/>
                </a:ext>
              </a:extLst>
            </p:cNvPr>
            <p:cNvSpPr/>
            <p:nvPr userDrawn="1"/>
          </p:nvSpPr>
          <p:spPr>
            <a:xfrm>
              <a:off x="9355948" y="-2664"/>
              <a:ext cx="2836052" cy="882257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élogramme 11">
              <a:extLst>
                <a:ext uri="{FF2B5EF4-FFF2-40B4-BE49-F238E27FC236}">
                  <a16:creationId xmlns:a16="http://schemas.microsoft.com/office/drawing/2014/main" id="{7E7E7C8A-8E48-48D0-AE1B-6538791686C6}"/>
                </a:ext>
              </a:extLst>
            </p:cNvPr>
            <p:cNvSpPr/>
            <p:nvPr userDrawn="1"/>
          </p:nvSpPr>
          <p:spPr>
            <a:xfrm>
              <a:off x="8967390" y="873710"/>
              <a:ext cx="2260953" cy="355584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700" dirty="0">
                  <a:solidFill>
                    <a:srgbClr val="C00000"/>
                  </a:solidFill>
                  <a:latin typeface="Arial Nova" panose="020B0504020202020204" pitchFamily="34" charset="0"/>
                </a:rPr>
                <a:t>TOLOSAT</a:t>
              </a:r>
              <a:endParaRPr lang="en-US" sz="1700" dirty="0">
                <a:solidFill>
                  <a:srgbClr val="C00000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E4F59EC-0E6A-4643-93CA-F87449FAC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28" y="100094"/>
            <a:ext cx="8494508" cy="1129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838F80-0A19-44AD-BA2C-E69868960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28" y="1487904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DAA401-826A-4C5F-AD43-1F0AB89B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2" t="43661" r="25736" b="38899"/>
          <a:stretch/>
        </p:blipFill>
        <p:spPr bwMode="auto">
          <a:xfrm>
            <a:off x="8330304" y="6367101"/>
            <a:ext cx="399211" cy="51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9" t="6407" r="64756" b="58326"/>
          <a:stretch/>
        </p:blipFill>
        <p:spPr bwMode="auto">
          <a:xfrm rot="172654">
            <a:off x="11220632" y="214175"/>
            <a:ext cx="940563" cy="125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628" y="-107372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34C08-6863-43DA-81DA-CE025CBC0EF5}"/>
              </a:ext>
            </a:extLst>
          </p:cNvPr>
          <p:cNvSpPr txBox="1"/>
          <p:nvPr userDrawn="1"/>
        </p:nvSpPr>
        <p:spPr>
          <a:xfrm>
            <a:off x="5764669" y="6401420"/>
            <a:ext cx="259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 err="1">
                <a:solidFill>
                  <a:schemeClr val="bg1"/>
                </a:solidFill>
              </a:rPr>
              <a:t>Feasibility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Review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10F14-F1A4-424B-A74D-99054EE9C283}"/>
              </a:ext>
            </a:extLst>
          </p:cNvPr>
          <p:cNvSpPr txBox="1"/>
          <p:nvPr userDrawn="1"/>
        </p:nvSpPr>
        <p:spPr>
          <a:xfrm>
            <a:off x="989917" y="6438290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May 28, 2019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E27046D-6B0E-4243-A87C-9635689BE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529" y="5963453"/>
            <a:ext cx="5451475" cy="325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 dirty="0"/>
              <a:t>II. </a:t>
            </a:r>
            <a:r>
              <a:rPr lang="fr-FR" dirty="0" err="1"/>
              <a:t>Some</a:t>
            </a:r>
            <a:r>
              <a:rPr lang="fr-FR" dirty="0"/>
              <a:t> part in the </a:t>
            </a:r>
            <a:r>
              <a:rPr lang="fr-FR" dirty="0" err="1"/>
              <a:t>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997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78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74754-C9DF-4CE8-A47A-98D6A40087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Attitude </a:t>
            </a:r>
            <a:r>
              <a:rPr lang="fr-FR" dirty="0" err="1"/>
              <a:t>Determination</a:t>
            </a:r>
            <a:r>
              <a:rPr lang="fr-FR" dirty="0"/>
              <a:t> &amp; Control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55553C-AF22-426F-9FD8-7240497844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867E49-45D5-438F-9F6D-9876EB71FA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RÃ©sultat de recherche d'images pour &quot;fidget spinner&quot;">
            <a:extLst>
              <a:ext uri="{FF2B5EF4-FFF2-40B4-BE49-F238E27FC236}">
                <a16:creationId xmlns:a16="http://schemas.microsoft.com/office/drawing/2014/main" id="{CA4275EE-354E-4531-8F9A-50A5F3593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311" y="887766"/>
            <a:ext cx="2896293" cy="289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8045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Nova</vt:lpstr>
      <vt:lpstr>Arial Nova Light</vt:lpstr>
      <vt:lpstr>Calibri</vt:lpstr>
      <vt:lpstr>Thème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BELMANT</dc:creator>
  <cp:lastModifiedBy>Cédric BELMANT</cp:lastModifiedBy>
  <cp:revision>184</cp:revision>
  <dcterms:created xsi:type="dcterms:W3CDTF">2018-09-16T11:03:03Z</dcterms:created>
  <dcterms:modified xsi:type="dcterms:W3CDTF">2019-05-27T19:19:16Z</dcterms:modified>
</cp:coreProperties>
</file>