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D5F9F-E275-4184-99CD-3276D42D0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Mission - GNSS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7CCEB1-A6F8-41FA-9770-04152413B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Javier Navarro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E15C0-522D-45D2-9EC5-47DD6B0D2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RÃ©sultat de recherche d'images pour &quot;tryphon tournesol&quot;">
            <a:extLst>
              <a:ext uri="{FF2B5EF4-FFF2-40B4-BE49-F238E27FC236}">
                <a16:creationId xmlns:a16="http://schemas.microsoft.com/office/drawing/2014/main" id="{45B109A3-23DD-41F7-9D05-D94CEF8F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078006"/>
            <a:ext cx="21621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046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Arial Nova Light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185</cp:revision>
  <dcterms:created xsi:type="dcterms:W3CDTF">2018-09-16T11:03:03Z</dcterms:created>
  <dcterms:modified xsi:type="dcterms:W3CDTF">2019-05-27T19:31:25Z</dcterms:modified>
</cp:coreProperties>
</file>