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7" r:id="rId3"/>
    <p:sldId id="258" r:id="rId4"/>
    <p:sldId id="265" r:id="rId5"/>
    <p:sldId id="266" r:id="rId6"/>
    <p:sldId id="261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niveau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1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62557" y="168400"/>
            <a:ext cx="3767263" cy="469766"/>
          </a:xfrm>
          <a:prstGeom prst="rect">
            <a:avLst/>
          </a:prstGeom>
        </p:spPr>
        <p:txBody>
          <a:bodyPr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305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40DB66-31FF-43E6-9CCF-45D60566D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On-</a:t>
            </a:r>
            <a:r>
              <a:rPr lang="fr-FR" dirty="0" err="1"/>
              <a:t>Board</a:t>
            </a:r>
            <a:r>
              <a:rPr lang="fr-FR" dirty="0"/>
              <a:t> Data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A0AC-C8DC-4CCB-9A5A-9CF5565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E72-11F5-44A2-9DC0-74EEC05A6D2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6C21C-AECD-40A0-9E95-9449963F7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64101" y="4802113"/>
            <a:ext cx="2883655" cy="1295905"/>
          </a:xfrm>
        </p:spPr>
        <p:txBody>
          <a:bodyPr/>
          <a:lstStyle/>
          <a:p>
            <a:r>
              <a:rPr lang="fr-FR" dirty="0"/>
              <a:t>Niels Boulanger - UPS</a:t>
            </a:r>
          </a:p>
          <a:p>
            <a:r>
              <a:rPr lang="fr-FR" dirty="0"/>
              <a:t>Luc Bourguignon - ENSEEIHT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889F6-987F-42CD-B566-B622813D6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RÃ©sultat de recherche d'images pour &quot;segfault&quot;">
            <a:extLst>
              <a:ext uri="{FF2B5EF4-FFF2-40B4-BE49-F238E27FC236}">
                <a16:creationId xmlns:a16="http://schemas.microsoft.com/office/drawing/2014/main" id="{242FC6AA-A90C-47C8-91C3-DC83E080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20" y="1087594"/>
            <a:ext cx="3968373" cy="26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</a:t>
            </a:r>
          </a:p>
        </p:txBody>
      </p:sp>
      <p:sp>
        <p:nvSpPr>
          <p:cNvPr id="57" name="Sous-titre 2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2977564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- Selected a few OBC and analyzed them</a:t>
            </a:r>
          </a:p>
          <a:p>
            <a:pPr algn="l"/>
            <a:r>
              <a:rPr dirty="0"/>
              <a:t>- Created a first simulation about the different modes</a:t>
            </a:r>
          </a:p>
          <a:p>
            <a:pPr algn="l"/>
            <a:r>
              <a:rPr dirty="0"/>
              <a:t>- Data budgets, link budgets</a:t>
            </a:r>
          </a:p>
          <a:p>
            <a:pPr algn="l"/>
            <a:r>
              <a:rPr dirty="0"/>
              <a:t>- Thought about compression algorithms and scripts</a:t>
            </a:r>
          </a:p>
          <a:p>
            <a:pPr algn="l"/>
            <a:r>
              <a:rPr dirty="0"/>
              <a:t>- Studied our test board</a:t>
            </a:r>
          </a:p>
          <a:p>
            <a:pPr algn="l"/>
            <a:r>
              <a:rPr dirty="0"/>
              <a:t>- Folder</a:t>
            </a:r>
            <a:r>
              <a:rPr lang="fr-FR"/>
              <a:t> </a:t>
            </a:r>
            <a:r>
              <a:t>names </a:t>
            </a:r>
            <a:r>
              <a:rPr dirty="0"/>
              <a:t>agreement (how to store data)</a:t>
            </a:r>
          </a:p>
        </p:txBody>
      </p:sp>
      <p:sp>
        <p:nvSpPr>
          <p:cNvPr id="59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58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60" name="Cube-Computer.png" descr="Cube-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5101" y="3965043"/>
            <a:ext cx="4704299" cy="313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Capture d’écran 2018-12-08 à 19.27.00.png" descr="Capture d’écran 2018-12-08 à 19.27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4986" y="2902977"/>
            <a:ext cx="4782471" cy="339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did : OBC Analysis</a:t>
            </a:r>
          </a:p>
        </p:txBody>
      </p:sp>
      <p:sp>
        <p:nvSpPr>
          <p:cNvPr id="64" name="Sous-titre 2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2533680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- Lots of different choices and sellers</a:t>
            </a:r>
          </a:p>
          <a:p>
            <a:pPr algn="l"/>
            <a:r>
              <a:rPr dirty="0"/>
              <a:t>- Finally selected the </a:t>
            </a:r>
            <a:r>
              <a:rPr dirty="0" err="1"/>
              <a:t>EnduroSat</a:t>
            </a:r>
            <a:r>
              <a:rPr dirty="0"/>
              <a:t> OBC as main board</a:t>
            </a:r>
          </a:p>
          <a:p>
            <a:pPr algn="l"/>
            <a:r>
              <a:rPr dirty="0"/>
              <a:t>for next Phase calculations and simulations</a:t>
            </a:r>
          </a:p>
          <a:p>
            <a:pPr algn="l"/>
            <a:r>
              <a:rPr dirty="0"/>
              <a:t>- Also tried </a:t>
            </a:r>
            <a:r>
              <a:rPr dirty="0" err="1"/>
              <a:t>KubOS</a:t>
            </a:r>
            <a:r>
              <a:rPr dirty="0"/>
              <a:t> (without success)</a:t>
            </a:r>
          </a:p>
        </p:txBody>
      </p:sp>
      <p:sp>
        <p:nvSpPr>
          <p:cNvPr id="66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65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67" name="Capture d’écran 2019-01-31 à 13.44.39.png" descr="Capture d’écran 2019-01-31 à 13.4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5414" y="2595836"/>
            <a:ext cx="3767262" cy="259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Cube-Computer.png" descr="Cube-Compu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4517" y="69732"/>
            <a:ext cx="2309757" cy="1539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Capture d’écran 2019-01-10 à 12.37.26.png" descr="Capture d’écran 2019-01-10 à 12.37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77" y="4867502"/>
            <a:ext cx="12033059" cy="135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Simulation</a:t>
            </a:r>
          </a:p>
        </p:txBody>
      </p:sp>
      <p:sp>
        <p:nvSpPr>
          <p:cNvPr id="72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- Represents the </a:t>
            </a:r>
            <a:r>
              <a:rPr dirty="0" err="1"/>
              <a:t>differen</a:t>
            </a:r>
            <a:r>
              <a:rPr lang="fr-FR" dirty="0"/>
              <a:t>t</a:t>
            </a:r>
            <a:r>
              <a:rPr dirty="0"/>
              <a:t> modes the CubeSat will use</a:t>
            </a:r>
          </a:p>
          <a:p>
            <a:pPr algn="l"/>
            <a:r>
              <a:rPr dirty="0"/>
              <a:t>- Simple algorithms</a:t>
            </a:r>
          </a:p>
          <a:p>
            <a:pPr algn="l"/>
            <a:r>
              <a:rPr dirty="0"/>
              <a:t>- Will be filled with real data during Phase B</a:t>
            </a:r>
          </a:p>
          <a:p>
            <a:pPr algn="l"/>
            <a:r>
              <a:rPr dirty="0"/>
              <a:t>- Need</a:t>
            </a:r>
            <a:r>
              <a:rPr lang="fr-FR" dirty="0"/>
              <a:t>s</a:t>
            </a:r>
            <a:r>
              <a:rPr dirty="0"/>
              <a:t> to be simplified</a:t>
            </a:r>
          </a:p>
        </p:txBody>
      </p:sp>
      <p:sp>
        <p:nvSpPr>
          <p:cNvPr id="74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73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5" name="Capture d’écran 2019-03-21 à 15.14.48.png" descr="Capture d’écran 2019-03-21 à 15.1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4038" y="2948344"/>
            <a:ext cx="4802232" cy="3349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Capture d’écran 2019-03-21 à 15.16.13.png" descr="Capture d’écran 2019-03-21 à 15.16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463" y="3434934"/>
            <a:ext cx="4420618" cy="2859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did : Budgets</a:t>
            </a:r>
          </a:p>
        </p:txBody>
      </p:sp>
      <p:sp>
        <p:nvSpPr>
          <p:cNvPr id="79" name="Sous-titre 2"/>
          <p:cNvSpPr txBox="1">
            <a:spLocks noGrp="1"/>
          </p:cNvSpPr>
          <p:nvPr>
            <p:ph type="subTitle" idx="1"/>
          </p:nvPr>
        </p:nvSpPr>
        <p:spPr>
          <a:xfrm>
            <a:off x="187728" y="1487903"/>
            <a:ext cx="9144000" cy="3820943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- Talked with </a:t>
            </a:r>
            <a:r>
              <a:rPr lang="fr-FR" dirty="0"/>
              <a:t>s</a:t>
            </a:r>
            <a:r>
              <a:rPr dirty="0" err="1"/>
              <a:t>ub</a:t>
            </a:r>
            <a:r>
              <a:rPr lang="fr-FR" dirty="0"/>
              <a:t>s</a:t>
            </a:r>
            <a:r>
              <a:rPr dirty="0" err="1"/>
              <a:t>ystems</a:t>
            </a:r>
            <a:r>
              <a:rPr dirty="0"/>
              <a:t> that will transfer or store </a:t>
            </a:r>
          </a:p>
          <a:p>
            <a:pPr algn="l"/>
            <a:r>
              <a:rPr dirty="0"/>
              <a:t>data</a:t>
            </a:r>
          </a:p>
          <a:p>
            <a:pPr algn="l"/>
            <a:r>
              <a:rPr dirty="0"/>
              <a:t>- Will be improved and</a:t>
            </a:r>
          </a:p>
          <a:p>
            <a:pPr algn="l"/>
            <a:r>
              <a:rPr dirty="0"/>
              <a:t>updated while working</a:t>
            </a:r>
          </a:p>
          <a:p>
            <a:pPr algn="l"/>
            <a:r>
              <a:rPr dirty="0"/>
              <a:t>- We will use a protected</a:t>
            </a:r>
          </a:p>
          <a:p>
            <a:pPr algn="l"/>
            <a:r>
              <a:rPr dirty="0"/>
              <a:t>SD card with high speed</a:t>
            </a:r>
          </a:p>
          <a:p>
            <a:pPr algn="l"/>
            <a:r>
              <a:rPr dirty="0"/>
              <a:t>and capacity</a:t>
            </a:r>
          </a:p>
        </p:txBody>
      </p:sp>
      <p:sp>
        <p:nvSpPr>
          <p:cNvPr id="81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80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2" name="Capture d’écran 2019-05-27 à 10.50.33.png" descr="Capture d’écran 2019-05-27 à 10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4327" y="1451785"/>
            <a:ext cx="4654408" cy="4629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Capture d’écran 2019-01-31 à 13.44.46.png" descr="Capture d’écran 2019-01-31 à 13.44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2709" y="2043087"/>
            <a:ext cx="2902991" cy="4214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Scripts &amp; Compression</a:t>
            </a:r>
          </a:p>
        </p:txBody>
      </p:sp>
      <p:sp>
        <p:nvSpPr>
          <p:cNvPr id="86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t>- Reduce transmission time &amp; size : compression required.</a:t>
            </a:r>
          </a:p>
          <a:p>
            <a:pPr algn="l"/>
            <a:r>
              <a:t>- Separate messages than can fit into Iridium network and others : Bash Shell scripts</a:t>
            </a:r>
          </a:p>
        </p:txBody>
      </p:sp>
      <p:sp>
        <p:nvSpPr>
          <p:cNvPr id="88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87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9" name="Capture d’écran 2019-01-10 à 12.28.08.png" descr="Capture d’écran 2019-01-10 à 12.28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405" y="2813020"/>
            <a:ext cx="4129524" cy="1231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Capture d’écran 2019-01-10 à 12.28.02.png" descr="Capture d’écran 2019-01-10 à 12.2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7287" y="3123554"/>
            <a:ext cx="4335390" cy="2809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Capture d’écran 2019-01-10 à 12.28.52.png" descr="Capture d’écran 2019-01-10 à 12.28.5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9946" y="3134440"/>
            <a:ext cx="4769923" cy="1530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Capture d’écran 2019-01-10 à 12.29.01.png" descr="Capture d’écran 2019-01-10 à 12.29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16221" y="4749159"/>
            <a:ext cx="4123672" cy="1391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did : Received Test Board</a:t>
            </a:r>
          </a:p>
        </p:txBody>
      </p:sp>
      <p:sp>
        <p:nvSpPr>
          <p:cNvPr id="95" name="Sous-titr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fr-FR" dirty="0"/>
              <a:t>- </a:t>
            </a:r>
            <a:r>
              <a:rPr lang="fr-FR" dirty="0" err="1"/>
              <a:t>Started</a:t>
            </a:r>
            <a:r>
              <a:rPr lang="fr-FR" dirty="0"/>
              <a:t> </a:t>
            </a:r>
            <a:r>
              <a:rPr dirty="0"/>
              <a:t>reading tutorials and manuals.</a:t>
            </a:r>
          </a:p>
          <a:p>
            <a:pPr algn="l"/>
            <a:endParaRPr dirty="0"/>
          </a:p>
          <a:p>
            <a:pPr algn="l"/>
            <a:r>
              <a:rPr dirty="0"/>
              <a:t>- Will work later on the Xilinx Zynq </a:t>
            </a:r>
            <a:r>
              <a:rPr dirty="0" err="1"/>
              <a:t>TestBoard</a:t>
            </a:r>
            <a:r>
              <a:rPr dirty="0"/>
              <a:t> : scripts, hardware links, internal Operating System…</a:t>
            </a:r>
          </a:p>
          <a:p>
            <a:pPr algn="l"/>
            <a:endParaRPr dirty="0"/>
          </a:p>
          <a:p>
            <a:pPr algn="l"/>
            <a:r>
              <a:rPr dirty="0"/>
              <a:t>- Our goal : a working </a:t>
            </a:r>
            <a:r>
              <a:rPr dirty="0" err="1"/>
              <a:t>FlatSat</a:t>
            </a:r>
            <a:r>
              <a:rPr dirty="0"/>
              <a:t> during Phase B</a:t>
            </a:r>
          </a:p>
          <a:p>
            <a:pPr algn="l"/>
            <a:endParaRPr dirty="0"/>
          </a:p>
        </p:txBody>
      </p:sp>
      <p:sp>
        <p:nvSpPr>
          <p:cNvPr id="97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96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98" name="zynq-mp-core-single.png" descr="zynq-mp-core-sin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5580" y="2617586"/>
            <a:ext cx="3309909" cy="363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r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did : Naming agreement</a:t>
            </a:r>
          </a:p>
        </p:txBody>
      </p:sp>
      <p:sp>
        <p:nvSpPr>
          <p:cNvPr id="101" name="Sous-titre 2"/>
          <p:cNvSpPr txBox="1">
            <a:spLocks noGrp="1"/>
          </p:cNvSpPr>
          <p:nvPr>
            <p:ph type="subTitle" idx="1"/>
          </p:nvPr>
        </p:nvSpPr>
        <p:spPr>
          <a:xfrm>
            <a:off x="187728" y="1487904"/>
            <a:ext cx="9144000" cy="4370288"/>
          </a:xfrm>
          <a:prstGeom prst="rect">
            <a:avLst/>
          </a:prstGeom>
        </p:spPr>
        <p:txBody>
          <a:bodyPr/>
          <a:lstStyle/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- Looks useless but help working with the same ideas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- Reduces bug risks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- Helps with understanding of access and storage</a:t>
            </a:r>
          </a:p>
          <a:p>
            <a:pPr algn="l" defTabSz="859536">
              <a:spcBef>
                <a:spcPts val="900"/>
              </a:spcBef>
              <a:defRPr sz="2256"/>
            </a:pPr>
            <a:endParaRPr dirty="0"/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- Each </a:t>
            </a:r>
            <a:r>
              <a:rPr lang="fr-FR" dirty="0" err="1"/>
              <a:t>subs</a:t>
            </a:r>
            <a:r>
              <a:rPr dirty="0" err="1"/>
              <a:t>ystem</a:t>
            </a:r>
            <a:r>
              <a:rPr dirty="0"/>
              <a:t> has its own folder, and data</a:t>
            </a:r>
            <a:r>
              <a:rPr lang="fr-FR" dirty="0"/>
              <a:t> </a:t>
            </a:r>
            <a:r>
              <a:rPr dirty="0"/>
              <a:t>are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stored depending on their requirements :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post-process or simple transmission</a:t>
            </a:r>
          </a:p>
          <a:p>
            <a:pPr algn="l" defTabSz="859536">
              <a:spcBef>
                <a:spcPts val="900"/>
              </a:spcBef>
              <a:defRPr sz="2256"/>
            </a:pPr>
            <a:endParaRPr dirty="0"/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- We will add a « save » folder in case of script </a:t>
            </a:r>
          </a:p>
          <a:p>
            <a:pPr algn="l" defTabSz="859536">
              <a:spcBef>
                <a:spcPts val="900"/>
              </a:spcBef>
              <a:defRPr sz="2256"/>
            </a:pPr>
            <a:r>
              <a:rPr dirty="0"/>
              <a:t>transmission</a:t>
            </a:r>
          </a:p>
        </p:txBody>
      </p:sp>
      <p:sp>
        <p:nvSpPr>
          <p:cNvPr id="103" name="Espace réservé du texte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r>
              <a:t>OBC / OBDH - Phase A</a:t>
            </a:r>
          </a:p>
        </p:txBody>
      </p:sp>
      <p:sp>
        <p:nvSpPr>
          <p:cNvPr id="102" name="Espace réservé du numéro de diapositive 3"/>
          <p:cNvSpPr txBox="1">
            <a:spLocks noGrp="1"/>
          </p:cNvSpPr>
          <p:nvPr>
            <p:ph type="sldNum" sz="quarter" idx="2"/>
          </p:nvPr>
        </p:nvSpPr>
        <p:spPr>
          <a:xfrm>
            <a:off x="11960225" y="6400800"/>
            <a:ext cx="231775" cy="3714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04" name="Capture d’écran 2019-01-31 à 13.44.53.png" descr="Capture d’écran 2019-01-31 à 13.44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0117" y="1805891"/>
            <a:ext cx="4478689" cy="4370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re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 defTabSz="841247">
              <a:defRPr sz="4048"/>
            </a:pPr>
            <a:r>
              <a:rPr dirty="0" err="1"/>
              <a:t>OnBoard</a:t>
            </a:r>
            <a:r>
              <a:rPr dirty="0"/>
              <a:t> Data </a:t>
            </a:r>
            <a:r>
              <a:rPr lang="fr-FR" dirty="0"/>
              <a:t>Handling</a:t>
            </a:r>
            <a:endParaRPr dirty="0"/>
          </a:p>
        </p:txBody>
      </p:sp>
      <p:sp>
        <p:nvSpPr>
          <p:cNvPr id="108" name="Espace réservé du texte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dirty="0"/>
              <a:t>27/05/2019</a:t>
            </a:r>
          </a:p>
        </p:txBody>
      </p:sp>
      <p:pic>
        <p:nvPicPr>
          <p:cNvPr id="109" name="CubeSat Dessin.jpeg" descr="CubeSat Dessi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651" y="2545934"/>
            <a:ext cx="3479801" cy="23368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E978D-0B72-4702-B267-6CA8D9A39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67F882CD-F0B6-49E7-84A6-1AE9FF7A3DEA}"/>
              </a:ext>
            </a:extLst>
          </p:cNvPr>
          <p:cNvSpPr txBox="1">
            <a:spLocks/>
          </p:cNvSpPr>
          <p:nvPr/>
        </p:nvSpPr>
        <p:spPr>
          <a:xfrm>
            <a:off x="3667269" y="2387348"/>
            <a:ext cx="7878762" cy="8644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err="1"/>
              <a:t>Thank</a:t>
            </a:r>
            <a:r>
              <a:rPr lang="fr-FR" sz="3600" dirty="0"/>
              <a:t> </a:t>
            </a:r>
            <a:r>
              <a:rPr lang="fr-FR" sz="3600" dirty="0" err="1"/>
              <a:t>you</a:t>
            </a:r>
            <a:r>
              <a:rPr lang="fr-FR" sz="3600" dirty="0"/>
              <a:t> for your attention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359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Arial Nova Light</vt:lpstr>
      <vt:lpstr>Calibri</vt:lpstr>
      <vt:lpstr>Calibri Light</vt:lpstr>
      <vt:lpstr>Thème Office</vt:lpstr>
      <vt:lpstr>PowerPoint Presentation</vt:lpstr>
      <vt:lpstr>What we did :</vt:lpstr>
      <vt:lpstr>What we did : OBC Analysis</vt:lpstr>
      <vt:lpstr>What we did : Simulation</vt:lpstr>
      <vt:lpstr>What we did : Budgets</vt:lpstr>
      <vt:lpstr>What we did : Scripts &amp; Compression</vt:lpstr>
      <vt:lpstr>What we did : Received Test Board</vt:lpstr>
      <vt:lpstr>What we did : Naming agreement</vt:lpstr>
      <vt:lpstr>OnBoard Data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193</cp:revision>
  <dcterms:created xsi:type="dcterms:W3CDTF">2018-09-16T11:03:03Z</dcterms:created>
  <dcterms:modified xsi:type="dcterms:W3CDTF">2019-05-27T19:10:01Z</dcterms:modified>
</cp:coreProperties>
</file>