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C47A4-A403-4898-A00C-0E54C6AE8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BFF3-DA9F-4938-AB8A-C93A3E0D60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59915" y="4802113"/>
            <a:ext cx="3087841" cy="1295905"/>
          </a:xfrm>
        </p:spPr>
        <p:txBody>
          <a:bodyPr/>
          <a:lstStyle/>
          <a:p>
            <a:r>
              <a:rPr lang="fr-FR" dirty="0">
                <a:latin typeface="Arial Nova Light"/>
              </a:rPr>
              <a:t>Adrien Cassagne - ISAE</a:t>
            </a:r>
          </a:p>
          <a:p>
            <a:r>
              <a:rPr lang="fr-FR" dirty="0">
                <a:latin typeface="Arial Nova Light"/>
              </a:rPr>
              <a:t>Guillaume De </a:t>
            </a:r>
            <a:r>
              <a:rPr lang="fr-FR" dirty="0" err="1">
                <a:latin typeface="Arial Nova Light"/>
              </a:rPr>
              <a:t>Battisti</a:t>
            </a:r>
            <a:r>
              <a:rPr lang="fr-FR" dirty="0">
                <a:latin typeface="Arial Nova Light"/>
              </a:rPr>
              <a:t> - ISAE</a:t>
            </a:r>
          </a:p>
          <a:p>
            <a:r>
              <a:rPr lang="fr-FR" dirty="0">
                <a:latin typeface="Arial Nova Light"/>
              </a:rPr>
              <a:t>Pierre </a:t>
            </a:r>
            <a:r>
              <a:rPr lang="fr-FR" dirty="0" err="1">
                <a:latin typeface="Arial Nova Light"/>
              </a:rPr>
              <a:t>Seeleuthner</a:t>
            </a:r>
            <a:r>
              <a:rPr lang="fr-FR" dirty="0">
                <a:latin typeface="Arial Nova Light"/>
              </a:rPr>
              <a:t> - ISAE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1342-EB3D-4EC1-9E77-1AD6EDFD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4A3D6-009C-46AA-86BB-1C8A6C15F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CAO Structure</a:t>
            </a:r>
          </a:p>
          <a:p>
            <a:r>
              <a:rPr lang="fr-FR" dirty="0" err="1"/>
              <a:t>Machining</a:t>
            </a:r>
            <a:endParaRPr lang="fr-FR" dirty="0"/>
          </a:p>
          <a:p>
            <a:r>
              <a:rPr lang="fr-FR" dirty="0"/>
              <a:t>Configuration</a:t>
            </a:r>
          </a:p>
        </p:txBody>
      </p:sp>
      <p:pic>
        <p:nvPicPr>
          <p:cNvPr id="1026" name="Picture 2" descr="RÃ©sultat de recherche d'images pour &quot;images boulon&quot;">
            <a:extLst>
              <a:ext uri="{FF2B5EF4-FFF2-40B4-BE49-F238E27FC236}">
                <a16:creationId xmlns:a16="http://schemas.microsoft.com/office/drawing/2014/main" id="{CE1B2E1F-5C0A-4CEE-85FB-46EC8AF7B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529" y="987042"/>
            <a:ext cx="6241743" cy="27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0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I- The </a:t>
            </a:r>
            <a:r>
              <a:rPr lang="fr-FR" dirty="0" err="1"/>
              <a:t>current</a:t>
            </a:r>
            <a:r>
              <a:rPr lang="fr-FR" dirty="0"/>
              <a:t> CAO of the structure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internal</a:t>
            </a:r>
            <a:r>
              <a:rPr lang="fr-FR" dirty="0"/>
              <a:t> structure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I. CAO Structure</a:t>
            </a:r>
          </a:p>
        </p:txBody>
      </p:sp>
      <p:pic>
        <p:nvPicPr>
          <p:cNvPr id="1026" name="Picture 2" descr="C:\Users\g.de-battisti\Desktop\structure inter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9" y="1931968"/>
            <a:ext cx="3088678" cy="386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515096" y="3078834"/>
            <a:ext cx="232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 Nova Light"/>
              </a:rPr>
              <a:t>Stack</a:t>
            </a:r>
            <a:r>
              <a:rPr lang="fr-FR" dirty="0">
                <a:latin typeface="Arial Nova Light"/>
              </a:rPr>
              <a:t> of </a:t>
            </a:r>
            <a:r>
              <a:rPr lang="fr-FR" dirty="0" err="1">
                <a:latin typeface="Arial Nova Light"/>
              </a:rPr>
              <a:t>ten</a:t>
            </a:r>
            <a:r>
              <a:rPr lang="fr-FR" dirty="0">
                <a:latin typeface="Arial Nova Light"/>
              </a:rPr>
              <a:t> </a:t>
            </a:r>
            <a:r>
              <a:rPr lang="fr-FR" dirty="0" err="1">
                <a:latin typeface="Arial Nova Light"/>
              </a:rPr>
              <a:t>standardized</a:t>
            </a:r>
            <a:r>
              <a:rPr lang="fr-FR" dirty="0">
                <a:latin typeface="Arial Nova Light"/>
              </a:rPr>
              <a:t> PC-104 </a:t>
            </a:r>
            <a:r>
              <a:rPr lang="fr-FR" dirty="0" err="1">
                <a:latin typeface="Arial Nova Light"/>
              </a:rPr>
              <a:t>cards</a:t>
            </a:r>
            <a:r>
              <a:rPr lang="fr-FR" dirty="0">
                <a:latin typeface="Arial Nova Light"/>
              </a:rPr>
              <a:t> </a:t>
            </a:r>
            <a:r>
              <a:rPr lang="fr-FR" dirty="0" err="1">
                <a:latin typeface="Arial Nova Light"/>
              </a:rPr>
              <a:t>linked</a:t>
            </a:r>
            <a:r>
              <a:rPr lang="fr-FR" dirty="0">
                <a:latin typeface="Arial Nova Light"/>
              </a:rPr>
              <a:t> </a:t>
            </a:r>
            <a:r>
              <a:rPr lang="fr-FR" dirty="0" err="1">
                <a:latin typeface="Arial Nova Light"/>
              </a:rPr>
              <a:t>with</a:t>
            </a:r>
            <a:r>
              <a:rPr lang="fr-FR" dirty="0">
                <a:latin typeface="Arial Nova Light"/>
              </a:rPr>
              <a:t> the </a:t>
            </a:r>
            <a:r>
              <a:rPr lang="fr-FR" dirty="0" err="1">
                <a:latin typeface="Arial Nova Light"/>
              </a:rPr>
              <a:t>ribs</a:t>
            </a:r>
            <a:endParaRPr lang="fr-FR" dirty="0">
              <a:latin typeface="Arial Nova Light"/>
            </a:endParaRPr>
          </a:p>
        </p:txBody>
      </p:sp>
      <p:pic>
        <p:nvPicPr>
          <p:cNvPr id="1027" name="Picture 3" descr="C:\Users\g.de-battisti\Desktop\rib cour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91" y="1318621"/>
            <a:ext cx="3431970" cy="235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.de-battisti\Desktop\rib long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91" y="3863664"/>
            <a:ext cx="3431970" cy="237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521912" y="2341828"/>
            <a:ext cx="242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ova Light"/>
              </a:rPr>
              <a:t>The short </a:t>
            </a:r>
            <a:r>
              <a:rPr lang="fr-FR" dirty="0" err="1">
                <a:latin typeface="Arial Nova Light"/>
              </a:rPr>
              <a:t>rib</a:t>
            </a:r>
            <a:r>
              <a:rPr lang="fr-FR" dirty="0">
                <a:latin typeface="Arial Nova Light"/>
              </a:rPr>
              <a:t>: </a:t>
            </a:r>
            <a:r>
              <a:rPr lang="fr-FR" dirty="0" err="1">
                <a:latin typeface="Arial Nova Light"/>
              </a:rPr>
              <a:t>symetric</a:t>
            </a:r>
            <a:endParaRPr lang="fr-FR" dirty="0">
              <a:latin typeface="Arial Nova Ligh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400778" y="4868728"/>
            <a:ext cx="25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ova Light"/>
              </a:rPr>
              <a:t>The long </a:t>
            </a:r>
            <a:r>
              <a:rPr lang="fr-FR" dirty="0" err="1">
                <a:latin typeface="Arial Nova Light"/>
              </a:rPr>
              <a:t>rib</a:t>
            </a:r>
            <a:r>
              <a:rPr lang="fr-FR" dirty="0">
                <a:latin typeface="Arial Nova Light"/>
              </a:rPr>
              <a:t>: </a:t>
            </a:r>
            <a:r>
              <a:rPr lang="fr-FR" dirty="0" err="1">
                <a:latin typeface="Arial Nova Light"/>
              </a:rPr>
              <a:t>assymetric</a:t>
            </a:r>
            <a:endParaRPr lang="fr-FR" dirty="0">
              <a:latin typeface="Arial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320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Structure CAO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external</a:t>
            </a:r>
            <a:r>
              <a:rPr lang="fr-FR" dirty="0"/>
              <a:t> structure: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1" name="Picture 3" descr="C:\Users\g.de-battisti\Desktop\cad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5" y="2076432"/>
            <a:ext cx="4460709" cy="32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.de-battisti\Desktop\deployement 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237" y="1509397"/>
            <a:ext cx="1287871" cy="46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142015" y="3693598"/>
            <a:ext cx="2493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ova Light"/>
              </a:rPr>
              <a:t>Frame of the </a:t>
            </a:r>
            <a:r>
              <a:rPr lang="fr-FR" dirty="0" err="1">
                <a:latin typeface="Arial Nova Light"/>
              </a:rPr>
              <a:t>cubesat</a:t>
            </a:r>
            <a:r>
              <a:rPr lang="fr-FR" dirty="0">
                <a:latin typeface="Arial Nova Light"/>
              </a:rPr>
              <a:t>: the frame </a:t>
            </a:r>
            <a:r>
              <a:rPr lang="fr-FR" dirty="0" err="1">
                <a:latin typeface="Arial Nova Light"/>
              </a:rPr>
              <a:t>is</a:t>
            </a:r>
            <a:r>
              <a:rPr lang="fr-FR" dirty="0">
                <a:latin typeface="Arial Nova Light"/>
              </a:rPr>
              <a:t> </a:t>
            </a:r>
            <a:r>
              <a:rPr lang="fr-FR" dirty="0" err="1">
                <a:latin typeface="Arial Nova Light"/>
              </a:rPr>
              <a:t>directely</a:t>
            </a:r>
            <a:r>
              <a:rPr lang="fr-FR" dirty="0">
                <a:latin typeface="Arial Nova Light"/>
              </a:rPr>
              <a:t> </a:t>
            </a:r>
            <a:r>
              <a:rPr lang="fr-FR" dirty="0" err="1">
                <a:latin typeface="Arial Nova Light"/>
              </a:rPr>
              <a:t>fixed</a:t>
            </a:r>
            <a:r>
              <a:rPr lang="fr-FR" dirty="0">
                <a:latin typeface="Arial Nova Light"/>
              </a:rPr>
              <a:t> </a:t>
            </a:r>
            <a:r>
              <a:rPr lang="fr-FR" dirty="0" err="1">
                <a:latin typeface="Arial Nova Light"/>
              </a:rPr>
              <a:t>with</a:t>
            </a:r>
            <a:r>
              <a:rPr lang="fr-FR" dirty="0">
                <a:latin typeface="Arial Nova Light"/>
              </a:rPr>
              <a:t> the structure due to </a:t>
            </a:r>
            <a:r>
              <a:rPr lang="fr-FR" dirty="0" err="1">
                <a:latin typeface="Arial Nova Light"/>
              </a:rPr>
              <a:t>machining</a:t>
            </a:r>
            <a:r>
              <a:rPr lang="fr-FR" dirty="0">
                <a:latin typeface="Arial Nova Light"/>
              </a:rPr>
              <a:t> issues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947066" y="1888176"/>
            <a:ext cx="2648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 Nova Light"/>
              </a:rPr>
              <a:t>Deployement</a:t>
            </a:r>
            <a:r>
              <a:rPr lang="fr-FR" dirty="0">
                <a:latin typeface="Arial Nova Light"/>
              </a:rPr>
              <a:t> switch: </a:t>
            </a:r>
            <a:r>
              <a:rPr lang="fr-FR" dirty="0" err="1">
                <a:latin typeface="Arial Nova Light"/>
              </a:rPr>
              <a:t>while</a:t>
            </a:r>
            <a:r>
              <a:rPr lang="fr-FR" dirty="0">
                <a:latin typeface="Arial Nova Light"/>
              </a:rPr>
              <a:t> the </a:t>
            </a:r>
            <a:r>
              <a:rPr lang="fr-FR" dirty="0" err="1">
                <a:latin typeface="Arial Nova Light"/>
              </a:rPr>
              <a:t>spring</a:t>
            </a:r>
            <a:r>
              <a:rPr lang="fr-FR" dirty="0">
                <a:latin typeface="Arial Nova Light"/>
              </a:rPr>
              <a:t> </a:t>
            </a:r>
            <a:r>
              <a:rPr lang="fr-FR" dirty="0" err="1">
                <a:latin typeface="Arial Nova Light"/>
              </a:rPr>
              <a:t>is</a:t>
            </a:r>
            <a:r>
              <a:rPr lang="fr-FR" dirty="0">
                <a:latin typeface="Arial Nova Light"/>
              </a:rPr>
              <a:t> </a:t>
            </a:r>
            <a:r>
              <a:rPr lang="fr-FR" dirty="0" err="1">
                <a:latin typeface="Arial Nova Light"/>
              </a:rPr>
              <a:t>compressed</a:t>
            </a:r>
            <a:r>
              <a:rPr lang="fr-FR" dirty="0">
                <a:latin typeface="Arial Nova Light"/>
              </a:rPr>
              <a:t>, all the </a:t>
            </a:r>
            <a:r>
              <a:rPr lang="fr-FR" dirty="0" err="1">
                <a:latin typeface="Arial Nova Light"/>
              </a:rPr>
              <a:t>functionalities</a:t>
            </a:r>
            <a:r>
              <a:rPr lang="fr-FR" dirty="0">
                <a:latin typeface="Arial Nova Light"/>
              </a:rPr>
              <a:t> of  the </a:t>
            </a:r>
            <a:r>
              <a:rPr lang="fr-FR" dirty="0" err="1">
                <a:latin typeface="Arial Nova Light"/>
              </a:rPr>
              <a:t>cubesat</a:t>
            </a:r>
            <a:r>
              <a:rPr lang="fr-FR" dirty="0">
                <a:latin typeface="Arial Nova Light"/>
              </a:rPr>
              <a:t> are off.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5B95E3D2-E44B-4BB6-8191-3AF563C0D9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I. CAO Structure</a:t>
            </a:r>
          </a:p>
        </p:txBody>
      </p:sp>
    </p:spTree>
    <p:extLst>
      <p:ext uri="{BB962C8B-B14F-4D97-AF65-F5344CB8AC3E}">
        <p14:creationId xmlns:p14="http://schemas.microsoft.com/office/powerpoint/2010/main" val="334643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Machining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Training for use of a </a:t>
            </a:r>
            <a:r>
              <a:rPr lang="fr-FR" dirty="0" err="1"/>
              <a:t>milling</a:t>
            </a:r>
            <a:r>
              <a:rPr lang="fr-FR" dirty="0"/>
              <a:t> machine at SUPAERO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Machining</a:t>
            </a:r>
            <a:endParaRPr lang="fr-FR" dirty="0"/>
          </a:p>
        </p:txBody>
      </p:sp>
      <p:pic>
        <p:nvPicPr>
          <p:cNvPr id="3074" name="Picture 2" descr="C:\Users\g.de-battisti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7" y="2402127"/>
            <a:ext cx="4181577" cy="287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g.de-battisti\Desktop\hujk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732" y="2442537"/>
            <a:ext cx="4475014" cy="279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512624" y="2518682"/>
            <a:ext cx="225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Nova Light"/>
              </a:rPr>
              <a:t>A support for the </a:t>
            </a:r>
            <a:r>
              <a:rPr lang="fr-FR" sz="2400" dirty="0" err="1">
                <a:latin typeface="Arial Nova Light"/>
              </a:rPr>
              <a:t>cubesat</a:t>
            </a:r>
            <a:r>
              <a:rPr lang="fr-FR" sz="2400" dirty="0">
                <a:latin typeface="Arial Nova Light"/>
              </a:rPr>
              <a:t> </a:t>
            </a:r>
            <a:r>
              <a:rPr lang="fr-FR" sz="2400" dirty="0" err="1">
                <a:latin typeface="Arial Nova Light"/>
              </a:rPr>
              <a:t>was</a:t>
            </a:r>
            <a:r>
              <a:rPr lang="fr-FR" sz="2400" dirty="0">
                <a:latin typeface="Arial Nova Light"/>
              </a:rPr>
              <a:t> first made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723907" y="3832816"/>
            <a:ext cx="176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rial Nova Light"/>
              </a:rPr>
              <a:t>Next</a:t>
            </a:r>
            <a:r>
              <a:rPr lang="fr-FR" sz="2400" dirty="0">
                <a:latin typeface="Arial Nova Light"/>
              </a:rPr>
              <a:t> up are the </a:t>
            </a:r>
            <a:r>
              <a:rPr lang="fr-FR" sz="2400" dirty="0" err="1">
                <a:latin typeface="Arial Nova Light"/>
              </a:rPr>
              <a:t>ribs</a:t>
            </a:r>
            <a:r>
              <a:rPr lang="fr-FR" sz="2400" dirty="0">
                <a:latin typeface="Arial Nova Light"/>
              </a:rPr>
              <a:t> of the </a:t>
            </a:r>
            <a:r>
              <a:rPr lang="fr-FR" sz="2400" dirty="0" err="1">
                <a:latin typeface="Arial Nova Light"/>
              </a:rPr>
              <a:t>internal</a:t>
            </a:r>
            <a:r>
              <a:rPr lang="fr-FR" sz="2400" dirty="0">
                <a:latin typeface="Arial Nova Light"/>
              </a:rPr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367512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87BAC72-1F52-45E7-815A-AB83B56771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77" y="33909"/>
            <a:ext cx="14289726" cy="7376356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DF3CF5-C277-4D95-B77E-61E72003778F}"/>
              </a:ext>
            </a:extLst>
          </p:cNvPr>
          <p:cNvGrpSpPr/>
          <p:nvPr/>
        </p:nvGrpSpPr>
        <p:grpSpPr>
          <a:xfrm>
            <a:off x="-5103485" y="-395235"/>
            <a:ext cx="14997293" cy="7741602"/>
            <a:chOff x="-3922939" y="358210"/>
            <a:chExt cx="12192000" cy="629351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0EEB2B8-8393-4A20-AA57-E5A622A8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6419">
              <a:off x="-3922939" y="358210"/>
              <a:ext cx="12192000" cy="629351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2618F78-32BC-4505-B6A5-D24EE6E5E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789459">
              <a:off x="2515930" y="3816459"/>
              <a:ext cx="208742" cy="46228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CC08661-AB48-4FC0-ACF0-189C34B0D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2FE0EE-10CD-46F7-AC8E-31FDE33B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7FDF61-E595-485D-86E1-86F6E3B37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III.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39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2ACBF2-C188-4524-84D7-340E5B84F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CD37BD-F8AF-4EC3-A5B0-FE40A8C70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5400" dirty="0"/>
              <a:t>THANK YOU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820F00-3809-4009-A4D3-FDAB6BC7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98A7D2-DF57-4CBF-9AEF-17CF5EAA8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534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141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Arial Nova Light</vt:lpstr>
      <vt:lpstr>Calibri</vt:lpstr>
      <vt:lpstr>Thème Office</vt:lpstr>
      <vt:lpstr>PowerPoint Presentation</vt:lpstr>
      <vt:lpstr>I- The current CAO of the structure</vt:lpstr>
      <vt:lpstr>Structure CAO</vt:lpstr>
      <vt:lpstr>Machining</vt:lpstr>
      <vt:lpstr>Configuration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189</cp:revision>
  <dcterms:created xsi:type="dcterms:W3CDTF">2018-09-16T11:03:03Z</dcterms:created>
  <dcterms:modified xsi:type="dcterms:W3CDTF">2019-05-27T18:58:06Z</dcterms:modified>
</cp:coreProperties>
</file>