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02DE9-54A9-4CA7-91F3-710D21D0B6EC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A40C6-55FD-4582-9863-61F46F8DBC8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3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dia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3DFC5F3-BDE9-4C47-B29D-1E7EF3B0CB6A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3955A2C-6DC0-42CF-8BED-5DD7424ED665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 descr="Une image contenant extérieur&#10;&#10;Description générée avec un niveau de confiance très élevé">
            <a:extLst>
              <a:ext uri="{FF2B5EF4-FFF2-40B4-BE49-F238E27FC236}">
                <a16:creationId xmlns="" xmlns:a16="http://schemas.microsoft.com/office/drawing/2014/main" id="{5514EDC0-5B5E-49A1-9FBC-EC3FCB5645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C77A5FE8-6DAC-44C8-85CC-4966121CD0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sp>
        <p:nvSpPr>
          <p:cNvPr id="10" name="Espace réservé de la date 2">
            <a:extLst>
              <a:ext uri="{FF2B5EF4-FFF2-40B4-BE49-F238E27FC236}">
                <a16:creationId xmlns="" xmlns:a16="http://schemas.microsoft.com/office/drawing/2014/main" id="{377EB69A-5AC6-4363-989F-DF7DE9286C71}"/>
              </a:ext>
            </a:extLst>
          </p:cNvPr>
          <p:cNvSpPr txBox="1">
            <a:spLocks/>
          </p:cNvSpPr>
          <p:nvPr userDrawn="1"/>
        </p:nvSpPr>
        <p:spPr>
          <a:xfrm>
            <a:off x="1764162" y="1451895"/>
            <a:ext cx="7694771" cy="135770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Arial Nova Light" panose="020B0304020202020204" pitchFamily="34" charset="0"/>
                <a:ea typeface="+mn-ea"/>
                <a:cs typeface="Arial Nova Light" panose="020B03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" name="Espace réservé du texte 14">
            <a:extLst>
              <a:ext uri="{FF2B5EF4-FFF2-40B4-BE49-F238E27FC236}">
                <a16:creationId xmlns="" xmlns:a16="http://schemas.microsoft.com/office/drawing/2014/main" id="{BC46C715-7C5F-4214-B030-2565DD9075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4082" y="2746978"/>
            <a:ext cx="7878762" cy="86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en-US" sz="2800" dirty="0" smtClean="0">
                <a:solidFill>
                  <a:schemeClr val="tx1"/>
                </a:solidFill>
              </a:rPr>
              <a:t>Subject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Titre 15">
            <a:extLst>
              <a:ext uri="{FF2B5EF4-FFF2-40B4-BE49-F238E27FC236}">
                <a16:creationId xmlns="" xmlns:a16="http://schemas.microsoft.com/office/drawing/2014/main" id="{B3BA48C9-71C6-4674-9380-7A4667859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1663879"/>
            <a:ext cx="10515600" cy="85098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aseline="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 err="1" smtClean="0"/>
              <a:t>Presentation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FA6349F9-E032-4858-9A3A-D8C11106634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TOLOSAT </a:t>
            </a:r>
            <a:r>
              <a:rPr lang="fr-FR" sz="2000" dirty="0" err="1" smtClean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</a:t>
            </a:r>
            <a:endParaRPr lang="en-US" sz="2000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3" name="Espace réservé du texte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558" y="168401"/>
            <a:ext cx="3767261" cy="46976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00" baseline="0"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  <p:pic>
        <p:nvPicPr>
          <p:cNvPr id="14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/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FB037AB-4A66-4EAE-9FB1-662CC52AC4BA}"/>
              </a:ext>
            </a:extLst>
          </p:cNvPr>
          <p:cNvSpPr/>
          <p:nvPr userDrawn="1"/>
        </p:nvSpPr>
        <p:spPr>
          <a:xfrm>
            <a:off x="0" y="6309966"/>
            <a:ext cx="12192000" cy="54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="" xmlns:a16="http://schemas.microsoft.com/office/drawing/2014/main" id="{6C51E171-9D69-4EF7-A7CD-795196410CBC}"/>
              </a:ext>
            </a:extLst>
          </p:cNvPr>
          <p:cNvGrpSpPr/>
          <p:nvPr userDrawn="1"/>
        </p:nvGrpSpPr>
        <p:grpSpPr>
          <a:xfrm>
            <a:off x="9615638" y="-2664"/>
            <a:ext cx="2388623" cy="1231958"/>
            <a:chOff x="8967390" y="-2664"/>
            <a:chExt cx="3224610" cy="1231958"/>
          </a:xfrm>
        </p:grpSpPr>
        <p:sp>
          <p:nvSpPr>
            <p:cNvPr id="9" name="Parallélogramme 8">
              <a:extLst>
                <a:ext uri="{FF2B5EF4-FFF2-40B4-BE49-F238E27FC236}">
                  <a16:creationId xmlns="" xmlns:a16="http://schemas.microsoft.com/office/drawing/2014/main" id="{31941D54-8960-4DF0-8480-5AD1E0A4A8B3}"/>
                </a:ext>
              </a:extLst>
            </p:cNvPr>
            <p:cNvSpPr/>
            <p:nvPr userDrawn="1"/>
          </p:nvSpPr>
          <p:spPr>
            <a:xfrm>
              <a:off x="9355948" y="-2664"/>
              <a:ext cx="2836052" cy="882257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élogramme 11">
              <a:extLst>
                <a:ext uri="{FF2B5EF4-FFF2-40B4-BE49-F238E27FC236}">
                  <a16:creationId xmlns="" xmlns:a16="http://schemas.microsoft.com/office/drawing/2014/main" id="{7E7E7C8A-8E48-48D0-AE1B-6538791686C6}"/>
                </a:ext>
              </a:extLst>
            </p:cNvPr>
            <p:cNvSpPr/>
            <p:nvPr userDrawn="1"/>
          </p:nvSpPr>
          <p:spPr>
            <a:xfrm>
              <a:off x="8967390" y="873710"/>
              <a:ext cx="2260953" cy="355584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700" dirty="0">
                  <a:solidFill>
                    <a:srgbClr val="C00000"/>
                  </a:solidFill>
                  <a:latin typeface="Arial Nova" panose="020B0504020202020204" pitchFamily="34" charset="0"/>
                </a:rPr>
                <a:t>TOLOSAT</a:t>
              </a:r>
              <a:endParaRPr lang="en-US" sz="1700" dirty="0">
                <a:solidFill>
                  <a:srgbClr val="C00000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7E4F59EC-0E6A-4643-93CA-F87449FAC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28" y="100094"/>
            <a:ext cx="8494508" cy="1129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A5838F80-0A19-44AD-BA2C-E69868960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28" y="1487904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DDFEBEF4-66BD-447C-ADB2-5043A8CA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5BE287-C7AC-4642-9718-50EAE9542224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C2DAA401-826A-4C5F-AD43-1F0AB89B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3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2" t="43661" r="25736" b="38899"/>
          <a:stretch/>
        </p:blipFill>
        <p:spPr bwMode="auto">
          <a:xfrm>
            <a:off x="8330304" y="6367101"/>
            <a:ext cx="399211" cy="5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9" t="6407" r="64756" b="58326"/>
          <a:stretch/>
        </p:blipFill>
        <p:spPr bwMode="auto">
          <a:xfrm rot="172654">
            <a:off x="11220632" y="214175"/>
            <a:ext cx="940563" cy="125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ce réservé du texte 15"/>
          <p:cNvSpPr>
            <a:spLocks noGrp="1"/>
          </p:cNvSpPr>
          <p:nvPr>
            <p:ph type="body" sz="quarter" idx="13" hasCustomPrompt="1"/>
          </p:nvPr>
        </p:nvSpPr>
        <p:spPr>
          <a:xfrm>
            <a:off x="4867819" y="6327475"/>
            <a:ext cx="3767261" cy="46976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pPr lvl="0"/>
            <a:r>
              <a:rPr lang="fr-FR" dirty="0" smtClean="0"/>
              <a:t>Project meeting</a:t>
            </a:r>
            <a:endParaRPr lang="fr-FR" dirty="0"/>
          </a:p>
        </p:txBody>
      </p:sp>
      <p:pic>
        <p:nvPicPr>
          <p:cNvPr id="17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628" y="-107372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974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7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Iteration</a:t>
            </a:r>
            <a:r>
              <a:rPr lang="fr-FR" dirty="0" smtClean="0"/>
              <a:t> 4 </a:t>
            </a:r>
            <a:r>
              <a:rPr lang="fr-FR" dirty="0" err="1" smtClean="0"/>
              <a:t>review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11th of April, 2019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838198" y="2689593"/>
            <a:ext cx="10515600" cy="85098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 Nova Light" panose="020B0304020202020204" pitchFamily="34" charset="0"/>
                <a:ea typeface="+mj-ea"/>
                <a:cs typeface="Arial Nova Light" panose="020B0304020202020204" pitchFamily="34" charset="0"/>
              </a:defRPr>
            </a:lvl1pPr>
          </a:lstStyle>
          <a:p>
            <a:r>
              <a:rPr lang="fr-FR" dirty="0" err="1" smtClean="0"/>
              <a:t>Systems</a:t>
            </a:r>
            <a:r>
              <a:rPr lang="fr-FR" dirty="0" smtClean="0"/>
              <a:t> engineering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237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Iteration</a:t>
            </a:r>
            <a:r>
              <a:rPr lang="fr-FR" dirty="0" smtClean="0"/>
              <a:t> 4 configuration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0629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14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Arial Nova</vt:lpstr>
      <vt:lpstr>Arial Nova Light</vt:lpstr>
      <vt:lpstr>Calibri</vt:lpstr>
      <vt:lpstr>Thème Office</vt:lpstr>
      <vt:lpstr>Iteration 4 review</vt:lpstr>
      <vt:lpstr>Iteration 4 configuration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BELMANT</dc:creator>
  <cp:lastModifiedBy>Cédric BELMANT</cp:lastModifiedBy>
  <cp:revision>93</cp:revision>
  <dcterms:created xsi:type="dcterms:W3CDTF">2018-09-16T11:03:03Z</dcterms:created>
  <dcterms:modified xsi:type="dcterms:W3CDTF">2019-04-09T19:23:36Z</dcterms:modified>
</cp:coreProperties>
</file>