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Phase A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954D10-39BD-4A36-B23C-E01C2033C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F0AA86-DBE4-444B-9FC8-83C57E3C5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B3E7-3FEF-48E2-92A9-EB4EC87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4E6135-5CF3-4F52-AAC0-3C954F7AE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Attitude </a:t>
            </a:r>
            <a:r>
              <a:rPr lang="fr-FR" dirty="0" err="1"/>
              <a:t>Determination</a:t>
            </a:r>
            <a:r>
              <a:rPr lang="fr-FR" dirty="0"/>
              <a:t> &amp; Control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6EA9C2-8FCB-4394-A994-DDF316F9C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Daniel ALVAREZ COSME</a:t>
            </a:r>
          </a:p>
          <a:p>
            <a:r>
              <a:rPr lang="fr-FR" dirty="0"/>
              <a:t>Paula BANQUE</a:t>
            </a:r>
          </a:p>
          <a:p>
            <a:r>
              <a:rPr lang="fr-FR" dirty="0"/>
              <a:t>Cédric BELMANT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54236-27D4-4D13-8D3A-9833A5F6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1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Arial Nova Light</vt:lpstr>
      <vt:lpstr>Calibri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104</cp:revision>
  <dcterms:created xsi:type="dcterms:W3CDTF">2018-09-16T11:03:03Z</dcterms:created>
  <dcterms:modified xsi:type="dcterms:W3CDTF">2019-05-26T13:31:25Z</dcterms:modified>
</cp:coreProperties>
</file>