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xmlns="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xmlns="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xmlns="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 smtClean="0">
                <a:solidFill>
                  <a:schemeClr val="tx1"/>
                </a:solidFill>
              </a:rPr>
              <a:t>Subject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xmlns="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 err="1" smtClean="0"/>
              <a:t>Presentation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Projet TOLOSAT</a:t>
            </a:r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xmlns="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xmlns="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DFEBEF4-66BD-447C-ADB2-5043A8CA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5BE287-C7AC-4642-9718-50EAE954222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67819" y="6327475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 err="1" smtClean="0"/>
              <a:t>Presentation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/>
          </a:p>
        </p:txBody>
      </p:sp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37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5507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Arial Nova Light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57</cp:revision>
  <dcterms:created xsi:type="dcterms:W3CDTF">2018-09-16T11:03:03Z</dcterms:created>
  <dcterms:modified xsi:type="dcterms:W3CDTF">2018-10-29T17:58:38Z</dcterms:modified>
</cp:coreProperties>
</file>