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7" r:id="rId3"/>
    <p:sldId id="258" r:id="rId4"/>
    <p:sldId id="265" r:id="rId5"/>
    <p:sldId id="266" r:id="rId6"/>
    <p:sldId id="261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niveau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62557" y="168400"/>
            <a:ext cx="3767263" cy="469766"/>
          </a:xfrm>
          <a:prstGeom prst="rect">
            <a:avLst/>
          </a:prstGeom>
        </p:spPr>
        <p:txBody>
          <a:bodyPr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305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On-</a:t>
            </a:r>
            <a:r>
              <a:rPr lang="fr-FR" dirty="0" err="1"/>
              <a:t>Board</a:t>
            </a:r>
            <a:r>
              <a:rPr lang="fr-FR" dirty="0"/>
              <a:t> Data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Niels Boulanger</a:t>
            </a:r>
          </a:p>
          <a:p>
            <a:r>
              <a:rPr lang="fr-FR" dirty="0"/>
              <a:t>Luc Bourguignon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89F6-987F-42CD-B566-B622813D6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</a:t>
            </a:r>
          </a:p>
        </p:txBody>
      </p:sp>
      <p:sp>
        <p:nvSpPr>
          <p:cNvPr id="57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Selected a few OBC and analyzed them</a:t>
            </a:r>
          </a:p>
          <a:p>
            <a:pPr algn="l"/>
            <a:r>
              <a:t>- Created a first simulation about the different modes</a:t>
            </a:r>
          </a:p>
          <a:p>
            <a:pPr algn="l"/>
            <a:r>
              <a:t>- Data budgets, link budgets</a:t>
            </a:r>
          </a:p>
          <a:p>
            <a:pPr algn="l"/>
            <a:r>
              <a:t>- Thought about compression algorithms and scripts</a:t>
            </a:r>
          </a:p>
          <a:p>
            <a:pPr algn="l"/>
            <a:r>
              <a:t>- Studied our test board</a:t>
            </a:r>
          </a:p>
          <a:p>
            <a:pPr algn="l"/>
            <a:r>
              <a:t>- Folders names agreement (how to store datas)</a:t>
            </a:r>
          </a:p>
        </p:txBody>
      </p:sp>
      <p:sp>
        <p:nvSpPr>
          <p:cNvPr id="59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58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60" name="Cube-Computer.png" descr="Cube-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5101" y="3965043"/>
            <a:ext cx="4704299" cy="313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apture d’écran 2018-12-08 à 19.27.00.png" descr="Capture d’écran 2018-12-08 à 19.27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4986" y="2902977"/>
            <a:ext cx="4782471" cy="339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OBC Analysis</a:t>
            </a:r>
          </a:p>
        </p:txBody>
      </p:sp>
      <p:sp>
        <p:nvSpPr>
          <p:cNvPr id="64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Lots of different choices and sellers</a:t>
            </a:r>
          </a:p>
          <a:p>
            <a:pPr algn="l"/>
            <a:r>
              <a:t>- We waited for CSUT’s test board in order to not require an OBC that differs from our board’s characteristics</a:t>
            </a:r>
          </a:p>
          <a:p>
            <a:pPr algn="l"/>
            <a:r>
              <a:t>- Finally selected the EnduroSat OBC as main board</a:t>
            </a:r>
          </a:p>
          <a:p>
            <a:pPr algn="l"/>
            <a:r>
              <a:t>for next Phase calculations and simulations</a:t>
            </a:r>
          </a:p>
          <a:p>
            <a:pPr algn="l"/>
            <a:r>
              <a:t>- Also tried KubOS (without success)</a:t>
            </a:r>
          </a:p>
          <a:p>
            <a:pPr algn="l"/>
            <a:r>
              <a:t>- Had no time to work on our Test board</a:t>
            </a:r>
          </a:p>
        </p:txBody>
      </p:sp>
      <p:sp>
        <p:nvSpPr>
          <p:cNvPr id="66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65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67" name="Capture d’écran 2019-01-31 à 13.44.39.png" descr="Capture d’écran 2019-01-31 à 13.4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5414" y="2595836"/>
            <a:ext cx="3767262" cy="259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Cube-Computer.png" descr="Cube-Compu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517" y="69732"/>
            <a:ext cx="2309757" cy="1539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Capture d’écran 2019-01-10 à 12.37.26.png" descr="Capture d’écran 2019-01-10 à 12.37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77" y="4867502"/>
            <a:ext cx="12033059" cy="135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Simulation</a:t>
            </a:r>
          </a:p>
        </p:txBody>
      </p:sp>
      <p:sp>
        <p:nvSpPr>
          <p:cNvPr id="72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Represents the difference modes the CubeSat will use</a:t>
            </a:r>
          </a:p>
          <a:p>
            <a:pPr algn="l"/>
            <a:r>
              <a:t>- Simple algorithms</a:t>
            </a:r>
          </a:p>
          <a:p>
            <a:pPr algn="l"/>
            <a:r>
              <a:t>- Will be filled with real datas during Phase B</a:t>
            </a:r>
          </a:p>
          <a:p>
            <a:pPr algn="l"/>
            <a:r>
              <a:t>- Need to be simplified</a:t>
            </a:r>
          </a:p>
        </p:txBody>
      </p:sp>
      <p:sp>
        <p:nvSpPr>
          <p:cNvPr id="74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73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5" name="Capture d’écran 2019-03-21 à 15.14.48.png" descr="Capture d’écran 2019-03-21 à 15.1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038" y="2948344"/>
            <a:ext cx="4802232" cy="3349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Capture d’écran 2019-03-21 à 15.16.13.png" descr="Capture d’écran 2019-03-21 à 15.16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463" y="3434934"/>
            <a:ext cx="4420618" cy="285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did : Budgets</a:t>
            </a:r>
          </a:p>
        </p:txBody>
      </p:sp>
      <p:sp>
        <p:nvSpPr>
          <p:cNvPr id="79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- Talked with Sub</a:t>
            </a:r>
            <a:r>
              <a:rPr lang="fr-FR" dirty="0"/>
              <a:t>s</a:t>
            </a:r>
            <a:r>
              <a:rPr dirty="0" err="1"/>
              <a:t>ystems</a:t>
            </a:r>
            <a:r>
              <a:rPr dirty="0"/>
              <a:t> that will transfer or store </a:t>
            </a:r>
          </a:p>
          <a:p>
            <a:pPr algn="l"/>
            <a:r>
              <a:rPr dirty="0"/>
              <a:t>data</a:t>
            </a:r>
          </a:p>
          <a:p>
            <a:pPr algn="l"/>
            <a:r>
              <a:rPr dirty="0"/>
              <a:t>- Will be improved and</a:t>
            </a:r>
          </a:p>
          <a:p>
            <a:pPr algn="l"/>
            <a:r>
              <a:rPr dirty="0"/>
              <a:t>updated while working</a:t>
            </a:r>
          </a:p>
          <a:p>
            <a:pPr algn="l"/>
            <a:r>
              <a:rPr dirty="0"/>
              <a:t>- We will use a protected</a:t>
            </a:r>
          </a:p>
          <a:p>
            <a:pPr algn="l"/>
            <a:r>
              <a:rPr dirty="0"/>
              <a:t>SD card with high speed</a:t>
            </a:r>
          </a:p>
          <a:p>
            <a:pPr algn="l"/>
            <a:r>
              <a:rPr dirty="0"/>
              <a:t>and capacity</a:t>
            </a:r>
          </a:p>
        </p:txBody>
      </p:sp>
      <p:sp>
        <p:nvSpPr>
          <p:cNvPr id="81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80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2" name="Capture d’écran 2019-05-27 à 10.50.33.png" descr="Capture d’écran 2019-05-27 à 10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4327" y="1451785"/>
            <a:ext cx="4654408" cy="4629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Capture d’écran 2019-01-31 à 13.44.46.png" descr="Capture d’écran 2019-01-31 à 13.44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2709" y="2043087"/>
            <a:ext cx="2902991" cy="4214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Scripts &amp; Compression</a:t>
            </a:r>
          </a:p>
        </p:txBody>
      </p:sp>
      <p:sp>
        <p:nvSpPr>
          <p:cNvPr id="86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Reduce transmission time &amp; size : compression required.</a:t>
            </a:r>
          </a:p>
          <a:p>
            <a:pPr algn="l"/>
            <a:r>
              <a:t>- Separate messages than can fit into Iridium network and others : Bash Shell scripts</a:t>
            </a:r>
          </a:p>
        </p:txBody>
      </p:sp>
      <p:sp>
        <p:nvSpPr>
          <p:cNvPr id="88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87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9" name="Capture d’écran 2019-01-10 à 12.28.08.png" descr="Capture d’écran 2019-01-10 à 12.2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05" y="2813020"/>
            <a:ext cx="4129524" cy="1231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Capture d’écran 2019-01-10 à 12.28.02.png" descr="Capture d’écran 2019-01-10 à 12.2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7287" y="3123554"/>
            <a:ext cx="4335390" cy="2809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Capture d’écran 2019-01-10 à 12.28.52.png" descr="Capture d’écran 2019-01-10 à 12.28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9946" y="3134440"/>
            <a:ext cx="4769923" cy="153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Capture d’écran 2019-01-10 à 12.29.01.png" descr="Capture d’écran 2019-01-10 à 12.29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6221" y="4749159"/>
            <a:ext cx="4123672" cy="1391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Received Test Board</a:t>
            </a:r>
          </a:p>
        </p:txBody>
      </p:sp>
      <p:sp>
        <p:nvSpPr>
          <p:cNvPr id="95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Because of the timing and the work to do : no time to do anything, except reading tutorials and manuals.</a:t>
            </a:r>
          </a:p>
          <a:p>
            <a:pPr algn="l"/>
            <a:endParaRPr/>
          </a:p>
          <a:p>
            <a:pPr algn="l"/>
            <a:r>
              <a:t>- Will work later on the Xilinx Zynq TestBoard : scripts, hardware links, internal Operating System…</a:t>
            </a:r>
          </a:p>
          <a:p>
            <a:pPr algn="l"/>
            <a:endParaRPr/>
          </a:p>
          <a:p>
            <a:pPr algn="l"/>
            <a:r>
              <a:t>- Our goal : a working FlatSat during Phase B</a:t>
            </a:r>
          </a:p>
          <a:p>
            <a:pPr algn="l"/>
            <a:endParaRPr/>
          </a:p>
        </p:txBody>
      </p:sp>
      <p:sp>
        <p:nvSpPr>
          <p:cNvPr id="97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96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98" name="zynq-mp-core-single.png" descr="zynq-mp-core-sin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5580" y="2617586"/>
            <a:ext cx="3309909" cy="363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Naming agreement</a:t>
            </a:r>
          </a:p>
        </p:txBody>
      </p:sp>
      <p:sp>
        <p:nvSpPr>
          <p:cNvPr id="101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859536">
              <a:spcBef>
                <a:spcPts val="900"/>
              </a:spcBef>
              <a:defRPr sz="2256"/>
            </a:pPr>
            <a:r>
              <a:t>- Looks useless but help working with the same ideas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t>- Reduces bug risks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t>- Helps with understanding of access and storage</a:t>
            </a:r>
          </a:p>
          <a:p>
            <a:pPr algn="l" defTabSz="859536">
              <a:spcBef>
                <a:spcPts val="900"/>
              </a:spcBef>
              <a:defRPr sz="2256"/>
            </a:pPr>
            <a:endParaRPr/>
          </a:p>
          <a:p>
            <a:pPr algn="l" defTabSz="859536">
              <a:spcBef>
                <a:spcPts val="900"/>
              </a:spcBef>
              <a:defRPr sz="2256"/>
            </a:pPr>
            <a:r>
              <a:t>- Each SubSystems has its own folder, and datas are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t>stored depending on their requirements :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t>post-process or simple transmission</a:t>
            </a:r>
          </a:p>
          <a:p>
            <a:pPr algn="l" defTabSz="859536">
              <a:spcBef>
                <a:spcPts val="900"/>
              </a:spcBef>
              <a:defRPr sz="2256"/>
            </a:pPr>
            <a:endParaRPr/>
          </a:p>
          <a:p>
            <a:pPr algn="l" defTabSz="859536">
              <a:spcBef>
                <a:spcPts val="900"/>
              </a:spcBef>
              <a:defRPr sz="2256"/>
            </a:pPr>
            <a:r>
              <a:t>- We will add a « save » folder in case of script 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t>transmission</a:t>
            </a:r>
          </a:p>
        </p:txBody>
      </p:sp>
      <p:sp>
        <p:nvSpPr>
          <p:cNvPr id="103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102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04" name="Capture d’écran 2019-01-31 à 13.44.53.png" descr="Capture d’écran 2019-01-31 à 13.4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0117" y="1805891"/>
            <a:ext cx="4478689" cy="4370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re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841247">
              <a:defRPr sz="4048"/>
            </a:pPr>
            <a:r>
              <a:t>OnBoard Data Handling / OnBoard Computer</a:t>
            </a:r>
          </a:p>
        </p:txBody>
      </p:sp>
      <p:sp>
        <p:nvSpPr>
          <p:cNvPr id="108" name="Espace réservé du texte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dirty="0"/>
              <a:t>27/05/2019</a:t>
            </a:r>
          </a:p>
        </p:txBody>
      </p:sp>
      <p:pic>
        <p:nvPicPr>
          <p:cNvPr id="109" name="CubeSat Dessin.jpeg" descr="CubeSat Dessi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651" y="2545934"/>
            <a:ext cx="3479801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E978D-0B72-4702-B267-6CA8D9A39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67F882CD-F0B6-49E7-84A6-1AE9FF7A3DEA}"/>
              </a:ext>
            </a:extLst>
          </p:cNvPr>
          <p:cNvSpPr txBox="1">
            <a:spLocks/>
          </p:cNvSpPr>
          <p:nvPr/>
        </p:nvSpPr>
        <p:spPr>
          <a:xfrm>
            <a:off x="3667269" y="2387348"/>
            <a:ext cx="7878762" cy="8644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err="1"/>
              <a:t>Thank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 for your attention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Calibri Light</vt:lpstr>
      <vt:lpstr>Thème Office</vt:lpstr>
      <vt:lpstr>PowerPoint Presentation</vt:lpstr>
      <vt:lpstr>What we did :</vt:lpstr>
      <vt:lpstr>What we did : OBC Analysis</vt:lpstr>
      <vt:lpstr>What we did : Simulation</vt:lpstr>
      <vt:lpstr>What we did : Budgets</vt:lpstr>
      <vt:lpstr>What we did : Scripts &amp; Compression</vt:lpstr>
      <vt:lpstr>What we did : Received Test Board</vt:lpstr>
      <vt:lpstr>What we did : Naming agreement</vt:lpstr>
      <vt:lpstr>OnBoard Data Handling / OnBoard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180</cp:revision>
  <dcterms:created xsi:type="dcterms:W3CDTF">2018-09-16T11:03:03Z</dcterms:created>
  <dcterms:modified xsi:type="dcterms:W3CDTF">2019-05-27T16:34:00Z</dcterms:modified>
</cp:coreProperties>
</file>