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Phase A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Systems</a:t>
            </a:r>
            <a:r>
              <a:rPr lang="fr-FR" dirty="0"/>
              <a:t>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AB9DB-2A27-41BB-93BD-F3EDF8872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System </a:t>
            </a:r>
            <a:r>
              <a:rPr lang="fr-FR" dirty="0" err="1"/>
              <a:t>Requirements</a:t>
            </a:r>
            <a:endParaRPr lang="fr-FR" dirty="0"/>
          </a:p>
          <a:p>
            <a:r>
              <a:rPr lang="fr-FR" dirty="0"/>
              <a:t>Budgets</a:t>
            </a:r>
          </a:p>
          <a:p>
            <a:r>
              <a:rPr lang="fr-FR" dirty="0"/>
              <a:t>Financial budget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Cédric Belmant</a:t>
            </a:r>
          </a:p>
          <a:p>
            <a:r>
              <a:rPr lang="fr-FR" dirty="0"/>
              <a:t>Pierre </a:t>
            </a:r>
            <a:r>
              <a:rPr lang="fr-FR" dirty="0" err="1"/>
              <a:t>Seeleuthner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393053-3CB2-4A49-A992-F603BAF69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Financial 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89AD-97B8-4733-9DDE-75B21E04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76AF6-A67F-47F1-BA34-62A577ABB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III. </a:t>
            </a:r>
            <a:r>
              <a:rPr lang="fr-FR"/>
              <a:t>Financial budget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FB17B-AE67-480F-958A-6878749A6791}"/>
              </a:ext>
            </a:extLst>
          </p:cNvPr>
          <p:cNvSpPr txBox="1"/>
          <p:nvPr/>
        </p:nvSpPr>
        <p:spPr>
          <a:xfrm>
            <a:off x="1162974" y="1742959"/>
            <a:ext cx="6365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err="1"/>
              <a:t>Funding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schools</a:t>
            </a: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r>
              <a:rPr lang="fr-FR" b="1" dirty="0"/>
              <a:t>Partnerships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companies</a:t>
            </a:r>
            <a:r>
              <a:rPr lang="fr-FR" b="1" dirty="0"/>
              <a:t>/</a:t>
            </a:r>
            <a:r>
              <a:rPr lang="fr-FR" b="1" dirty="0" err="1"/>
              <a:t>organizations</a:t>
            </a: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pPr marL="342900" indent="-342900">
              <a:buAutoNum type="arabicPeriod"/>
            </a:pPr>
            <a:endParaRPr lang="fr-FR" b="1" dirty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D6649-71BC-4A20-B6CF-5C5E3E7D7987}"/>
              </a:ext>
            </a:extLst>
          </p:cNvPr>
          <p:cNvSpPr txBox="1"/>
          <p:nvPr/>
        </p:nvSpPr>
        <p:spPr>
          <a:xfrm>
            <a:off x="1526959" y="2297317"/>
            <a:ext cx="347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fr-FR" dirty="0"/>
              <a:t>Fondation INSA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ISAE, Fondation ISAE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ENSEEIHT</a:t>
            </a:r>
          </a:p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A17A6-66A7-4A13-8FF9-D97E962993A5}"/>
              </a:ext>
            </a:extLst>
          </p:cNvPr>
          <p:cNvSpPr txBox="1"/>
          <p:nvPr/>
        </p:nvSpPr>
        <p:spPr>
          <a:xfrm>
            <a:off x="1526959" y="3905275"/>
            <a:ext cx="398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fr-FR" dirty="0"/>
              <a:t>Financial partnerships (Thales)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Material</a:t>
            </a:r>
            <a:r>
              <a:rPr lang="fr-FR" dirty="0"/>
              <a:t> partnerships</a:t>
            </a:r>
          </a:p>
          <a:p>
            <a:endParaRPr lang="fr-F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79CC2B-300C-4382-A76A-6A5CA5C1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4" y="1448290"/>
            <a:ext cx="1466309" cy="8895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8DAF9-DD59-4083-B9CE-6ABB6BC33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55" y="2410770"/>
            <a:ext cx="1498938" cy="112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B6FB29-70F1-405D-B1BB-ED132B63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48" y="2252847"/>
            <a:ext cx="3029975" cy="5395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70F7C4-556C-42D3-8DA0-3C71F33EF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3635"/>
            <a:ext cx="1932495" cy="5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55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Thème Office</vt:lpstr>
      <vt:lpstr>PowerPoint Presentation</vt:lpstr>
      <vt:lpstr>Financial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175</cp:revision>
  <dcterms:created xsi:type="dcterms:W3CDTF">2018-09-16T11:03:03Z</dcterms:created>
  <dcterms:modified xsi:type="dcterms:W3CDTF">2019-05-26T16:32:19Z</dcterms:modified>
</cp:coreProperties>
</file>