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3892377" y="3785777"/>
            <a:ext cx="4407243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1788" y="3924978"/>
            <a:ext cx="3892550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FEBEF4-66BD-447C-ADB2-5043A8C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May 28</a:t>
            </a:r>
            <a:r>
              <a:rPr lang="en-US" baseline="30000" dirty="0"/>
              <a:t>th</a:t>
            </a:r>
            <a:r>
              <a:rPr lang="en-US" dirty="0"/>
              <a:t> 2019</a:t>
            </a:r>
            <a:endParaRPr lang="en-US" baseline="30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67819" y="6327475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Phase A </a:t>
            </a:r>
            <a:r>
              <a:rPr lang="fr-FR" dirty="0" err="1"/>
              <a:t>review</a:t>
            </a:r>
            <a:endParaRPr lang="fr-FR" dirty="0"/>
          </a:p>
        </p:txBody>
      </p:sp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37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F8DD-2567-4900-9A18-B6EB9AAF7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76F36-C8FD-482D-9295-81CA4BB4D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5158B-505A-4EC2-8D82-AF09B05B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36851-0F17-42CE-8B53-1AC1DC79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35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636E8-AE62-41EA-9654-8D95A1AA5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A2B940-F5D1-4EDA-AC93-2D3AB3E7D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01F12-A2DE-4ABE-BA1F-663CF3396A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69625" y="6400800"/>
            <a:ext cx="1222375" cy="365125"/>
          </a:xfrm>
          <a:prstGeom prst="rect">
            <a:avLst/>
          </a:prstGeom>
        </p:spPr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63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Arial Nova Light</vt:lpstr>
      <vt:lpstr>Calibri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101</cp:revision>
  <dcterms:created xsi:type="dcterms:W3CDTF">2018-09-16T11:03:03Z</dcterms:created>
  <dcterms:modified xsi:type="dcterms:W3CDTF">2019-05-25T12:18:05Z</dcterms:modified>
</cp:coreProperties>
</file>