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AB45EF-6A17-458B-91BF-270D9BA6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26" y="246028"/>
            <a:ext cx="3563526" cy="35328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AE3F786F-BBB9-44DF-BEA8-7AA55D7286D1}" type="datetime1">
              <a:rPr lang="en-US" smtClean="0"/>
              <a:pPr/>
              <a:t>9/16/2018</a:t>
            </a:fld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84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00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2166" y="3071116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tx1"/>
                </a:solidFill>
              </a:rPr>
              <a:t>Sujet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48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BE6BD17-050F-48B7-A8AC-5273B144D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7484" y="4617050"/>
            <a:ext cx="1689479" cy="16369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présentateurs</a:t>
            </a:r>
            <a:endParaRPr lang="en-US" dirty="0"/>
          </a:p>
        </p:txBody>
      </p:sp>
      <p:sp>
        <p:nvSpPr>
          <p:cNvPr id="26" name="Espace réservé du texte 24">
            <a:extLst>
              <a:ext uri="{FF2B5EF4-FFF2-40B4-BE49-F238E27FC236}">
                <a16:creationId xmlns:a16="http://schemas.microsoft.com/office/drawing/2014/main" id="{3A5F416F-C588-4D52-87A4-E5A88E5BA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1842" y="5211731"/>
            <a:ext cx="499168" cy="388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8883603" y="-43826"/>
            <a:ext cx="3120669" cy="1273120"/>
            <a:chOff x="9071331" y="-43826"/>
            <a:chExt cx="3120669" cy="1273120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Image 9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07AAA60E-900F-4F20-9E65-8A59BFA71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051" y="-43826"/>
              <a:ext cx="971965" cy="91753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F2F3C16-DF90-49D6-830D-835720DB33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416" y="-40229"/>
              <a:ext cx="921108" cy="921108"/>
            </a:xfrm>
            <a:prstGeom prst="rect">
              <a:avLst/>
            </a:prstGeom>
          </p:spPr>
        </p:pic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9071331" y="873710"/>
              <a:ext cx="241591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5BE287-C7AC-4642-9718-50EAE9542224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31BC2-2D91-49EA-9603-2CA0AF8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50F6AE2-595E-4A43-AD68-BA3D409AC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D8B363B-8D3A-4DE6-80BC-06B9FC9E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F0DCB01-A8B9-4675-AAFA-22044A864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48E51ED-3E5F-49EE-9AB0-58D652FF4D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3358E33-DFF8-446D-A102-EC31A7BAD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9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45</cp:revision>
  <dcterms:created xsi:type="dcterms:W3CDTF">2018-09-16T11:03:03Z</dcterms:created>
  <dcterms:modified xsi:type="dcterms:W3CDTF">2018-09-16T13:11:26Z</dcterms:modified>
</cp:coreProperties>
</file>