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=""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=""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=""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Subject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=""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=""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=""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5BE287-C7AC-4642-9718-50EAE9542224}" type="datetime1">
              <a:rPr lang="en-US" smtClean="0"/>
              <a:t>1/27/2019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RSS meeting</a:t>
            </a:r>
            <a:endParaRPr lang="fr-FR" dirty="0"/>
          </a:p>
        </p:txBody>
      </p:sp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198" y="3389176"/>
            <a:ext cx="10515600" cy="850986"/>
          </a:xfrm>
        </p:spPr>
        <p:txBody>
          <a:bodyPr/>
          <a:lstStyle/>
          <a:p>
            <a:r>
              <a:rPr lang="fr-FR" dirty="0" smtClean="0"/>
              <a:t>RSS meeting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January</a:t>
            </a:r>
            <a:r>
              <a:rPr lang="fr-FR" dirty="0" smtClean="0"/>
              <a:t> 29th,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Meeting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728" y="1410265"/>
            <a:ext cx="11785736" cy="451608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b="1" dirty="0" smtClean="0"/>
              <a:t>I. Recap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- presentation of latest advancements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- discussion about presenting at Thursday’s iteration review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dirty="0"/>
              <a:t>	</a:t>
            </a:r>
            <a:r>
              <a:rPr lang="en-US" b="1" dirty="0" smtClean="0"/>
              <a:t>II. Current issues:</a:t>
            </a:r>
          </a:p>
          <a:p>
            <a:pPr algn="l"/>
            <a:r>
              <a:rPr lang="en-US" dirty="0" smtClean="0"/>
              <a:t>		- ADCS problem (data from </a:t>
            </a:r>
            <a:r>
              <a:rPr lang="en-US" dirty="0" err="1" smtClean="0"/>
              <a:t>EntrySat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- Potential solutions (to be discussed)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- Mission adaptation?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b="1" dirty="0" smtClean="0"/>
              <a:t>III. Conclusion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RSS meeting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5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2116" y="2341919"/>
            <a:ext cx="9814806" cy="238535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sz="3200" dirty="0" err="1" smtClean="0"/>
              <a:t>What</a:t>
            </a:r>
            <a:r>
              <a:rPr lang="fr-FR" sz="3200" dirty="0"/>
              <a:t> </a:t>
            </a:r>
            <a:r>
              <a:rPr lang="fr-FR" sz="3200" dirty="0" smtClean="0"/>
              <a:t>are the </a:t>
            </a:r>
            <a:r>
              <a:rPr lang="fr-FR" sz="3200" dirty="0" err="1" smtClean="0"/>
              <a:t>latest</a:t>
            </a:r>
            <a:r>
              <a:rPr lang="fr-FR" sz="3200" dirty="0" smtClean="0"/>
              <a:t> </a:t>
            </a:r>
            <a:r>
              <a:rPr lang="fr-FR" sz="3200" dirty="0" err="1" smtClean="0"/>
              <a:t>progress</a:t>
            </a:r>
            <a:r>
              <a:rPr lang="fr-FR" sz="3200" dirty="0" smtClean="0"/>
              <a:t> on </a:t>
            </a:r>
            <a:r>
              <a:rPr lang="fr-FR" sz="3200" dirty="0" err="1" smtClean="0"/>
              <a:t>your</a:t>
            </a:r>
            <a:r>
              <a:rPr lang="fr-FR" sz="3200" dirty="0" smtClean="0"/>
              <a:t> </a:t>
            </a:r>
            <a:r>
              <a:rPr lang="fr-FR" sz="3200" dirty="0" err="1" smtClean="0"/>
              <a:t>subsystem</a:t>
            </a:r>
            <a:r>
              <a:rPr lang="fr-FR" sz="3200" dirty="0" smtClean="0"/>
              <a:t>?</a:t>
            </a:r>
          </a:p>
          <a:p>
            <a:endParaRPr lang="fr-FR" sz="3200" dirty="0" smtClean="0"/>
          </a:p>
          <a:p>
            <a:r>
              <a:rPr lang="fr-FR" sz="3200" dirty="0" smtClean="0"/>
              <a:t>2. Do </a:t>
            </a:r>
            <a:r>
              <a:rPr lang="fr-FR" sz="3200" dirty="0" err="1" smtClean="0"/>
              <a:t>you</a:t>
            </a:r>
            <a:r>
              <a:rPr lang="fr-FR" sz="3200" dirty="0" smtClean="0"/>
              <a:t> have </a:t>
            </a:r>
            <a:r>
              <a:rPr lang="fr-FR" sz="3200" dirty="0" err="1" smtClean="0"/>
              <a:t>something</a:t>
            </a:r>
            <a:r>
              <a:rPr lang="fr-FR" sz="3200" dirty="0" smtClean="0"/>
              <a:t> to </a:t>
            </a:r>
            <a:r>
              <a:rPr lang="fr-FR" sz="3200" dirty="0" err="1" smtClean="0"/>
              <a:t>present</a:t>
            </a:r>
            <a:r>
              <a:rPr lang="fr-FR" sz="3200" dirty="0" smtClean="0"/>
              <a:t> on Thursday?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2679" y="1591421"/>
            <a:ext cx="9144000" cy="1655762"/>
          </a:xfrm>
        </p:spPr>
        <p:txBody>
          <a:bodyPr/>
          <a:lstStyle/>
          <a:p>
            <a:r>
              <a:rPr lang="fr-FR" b="1" dirty="0" smtClean="0"/>
              <a:t>An ADCS </a:t>
            </a:r>
            <a:r>
              <a:rPr lang="fr-FR" b="1" dirty="0" err="1" smtClean="0"/>
              <a:t>problem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i="1" dirty="0" smtClean="0"/>
              <a:t>Data </a:t>
            </a: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EntrySat</a:t>
            </a:r>
            <a:r>
              <a:rPr lang="fr-FR" i="1" dirty="0" smtClean="0"/>
              <a:t> </a:t>
            </a:r>
            <a:r>
              <a:rPr lang="fr-FR" i="1" dirty="0" err="1" smtClean="0"/>
              <a:t>suggests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attitude control </a:t>
            </a:r>
            <a:r>
              <a:rPr lang="fr-FR" i="1" dirty="0" err="1" smtClean="0"/>
              <a:t>cannot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performed</a:t>
            </a:r>
            <a:r>
              <a:rPr lang="fr-FR" i="1" dirty="0" smtClean="0"/>
              <a:t> </a:t>
            </a:r>
            <a:r>
              <a:rPr lang="fr-FR" i="1" dirty="0" err="1" smtClean="0"/>
              <a:t>reliably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one </a:t>
            </a:r>
            <a:r>
              <a:rPr lang="fr-FR" i="1" dirty="0" err="1" smtClean="0"/>
              <a:t>magnetorquer</a:t>
            </a:r>
            <a:r>
              <a:rPr lang="fr-FR" i="1" dirty="0"/>
              <a:t> </a:t>
            </a:r>
            <a:r>
              <a:rPr lang="fr-FR" i="1" dirty="0" err="1" smtClean="0"/>
              <a:t>actuator</a:t>
            </a:r>
            <a:endParaRPr lang="fr-FR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96219" y="3450566"/>
            <a:ext cx="7625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Simulation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results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:</a:t>
            </a:r>
          </a:p>
          <a:p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	</a:t>
            </a:r>
          </a:p>
          <a:p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	-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with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exterior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perturbations: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cannot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stabilize</a:t>
            </a:r>
            <a:endParaRPr lang="fr-FR" dirty="0" smtClean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	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-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without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exterior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perturbations: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can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stabilize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but over a long time</a:t>
            </a:r>
          </a:p>
        </p:txBody>
      </p:sp>
    </p:spTree>
    <p:extLst>
      <p:ext uri="{BB962C8B-B14F-4D97-AF65-F5344CB8AC3E}">
        <p14:creationId xmlns:p14="http://schemas.microsoft.com/office/powerpoint/2010/main" val="22947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2679" y="1591420"/>
            <a:ext cx="9144000" cy="1859145"/>
          </a:xfrm>
        </p:spPr>
        <p:txBody>
          <a:bodyPr/>
          <a:lstStyle/>
          <a:p>
            <a:r>
              <a:rPr lang="fr-FR" b="1" dirty="0" smtClean="0"/>
              <a:t>Possible solutions</a:t>
            </a:r>
          </a:p>
          <a:p>
            <a:endParaRPr lang="fr-FR" b="1" dirty="0" smtClean="0"/>
          </a:p>
          <a:p>
            <a:r>
              <a:rPr lang="fr-FR" i="1" dirty="0" err="1" smtClean="0"/>
              <a:t>Get</a:t>
            </a:r>
            <a:r>
              <a:rPr lang="fr-FR" i="1" dirty="0" smtClean="0"/>
              <a:t> </a:t>
            </a:r>
            <a:r>
              <a:rPr lang="fr-FR" i="1" dirty="0" err="1" smtClean="0"/>
              <a:t>better</a:t>
            </a:r>
            <a:r>
              <a:rPr lang="fr-FR" i="1" dirty="0" smtClean="0"/>
              <a:t> </a:t>
            </a:r>
            <a:r>
              <a:rPr lang="fr-FR" i="1" dirty="0" err="1" smtClean="0"/>
              <a:t>actuators</a:t>
            </a:r>
            <a:r>
              <a:rPr lang="fr-FR" i="1" dirty="0" smtClean="0"/>
              <a:t>, at the </a:t>
            </a:r>
            <a:r>
              <a:rPr lang="fr-FR" i="1" dirty="0" err="1" smtClean="0"/>
              <a:t>cost</a:t>
            </a:r>
            <a:r>
              <a:rPr lang="fr-FR" i="1" dirty="0" smtClean="0"/>
              <a:t> of power, volume, and </a:t>
            </a:r>
            <a:r>
              <a:rPr lang="fr-FR" i="1" dirty="0" err="1" smtClean="0"/>
              <a:t>complexity</a:t>
            </a:r>
            <a:r>
              <a:rPr lang="fr-FR" i="1" dirty="0" smtClean="0"/>
              <a:t>;</a:t>
            </a:r>
          </a:p>
          <a:p>
            <a:r>
              <a:rPr lang="fr-FR" i="1" dirty="0" err="1" smtClean="0"/>
              <a:t>Make</a:t>
            </a:r>
            <a:r>
              <a:rPr lang="fr-FR" i="1" dirty="0" smtClean="0"/>
              <a:t> the mission </a:t>
            </a:r>
            <a:r>
              <a:rPr lang="fr-FR" i="1" dirty="0" err="1" smtClean="0"/>
              <a:t>work</a:t>
            </a:r>
            <a:r>
              <a:rPr lang="fr-FR" i="1" dirty="0" smtClean="0"/>
              <a:t> </a:t>
            </a:r>
            <a:r>
              <a:rPr lang="fr-FR" i="1" dirty="0" err="1" smtClean="0"/>
              <a:t>without</a:t>
            </a:r>
            <a:r>
              <a:rPr lang="fr-FR" i="1" dirty="0" smtClean="0"/>
              <a:t> </a:t>
            </a:r>
            <a:r>
              <a:rPr lang="fr-FR" i="1" dirty="0" err="1" smtClean="0"/>
              <a:t>pointing</a:t>
            </a:r>
            <a:r>
              <a:rPr lang="fr-FR" i="1" dirty="0"/>
              <a:t> </a:t>
            </a:r>
            <a:r>
              <a:rPr lang="fr-FR" i="1" dirty="0" err="1" smtClean="0"/>
              <a:t>capabilities</a:t>
            </a:r>
            <a:endParaRPr lang="fr-FR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96219" y="3942271"/>
            <a:ext cx="76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Discussion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is</a:t>
            </a:r>
            <a:r>
              <a:rPr lang="fr-FR" dirty="0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dirty="0" err="1" smtClean="0">
                <a:latin typeface="Arial Nova Light" panose="020B0304020202020204" pitchFamily="34" charset="0"/>
                <a:cs typeface="Arial Nova Light" panose="020B0304020202020204" pitchFamily="34" charset="0"/>
              </a:rPr>
              <a:t>launched</a:t>
            </a:r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!</a:t>
            </a:r>
            <a:endParaRPr lang="fr-FR" dirty="0" smtClean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2679" y="1591420"/>
            <a:ext cx="9144000" cy="1859145"/>
          </a:xfrm>
        </p:spPr>
        <p:txBody>
          <a:bodyPr/>
          <a:lstStyle/>
          <a:p>
            <a:r>
              <a:rPr lang="fr-FR" b="1" dirty="0" smtClean="0"/>
              <a:t>Mission adaptation</a:t>
            </a:r>
          </a:p>
          <a:p>
            <a:endParaRPr lang="fr-FR" b="1" dirty="0" smtClean="0"/>
          </a:p>
          <a:p>
            <a:r>
              <a:rPr lang="fr-FR" i="1" dirty="0" smtClean="0"/>
              <a:t>Do </a:t>
            </a:r>
            <a:r>
              <a:rPr lang="fr-FR" i="1" dirty="0" err="1" smtClean="0"/>
              <a:t>we</a:t>
            </a:r>
            <a:r>
              <a:rPr lang="fr-FR" i="1" dirty="0" smtClean="0"/>
              <a:t> </a:t>
            </a:r>
            <a:r>
              <a:rPr lang="fr-FR" i="1" dirty="0" err="1" smtClean="0"/>
              <a:t>need</a:t>
            </a:r>
            <a:r>
              <a:rPr lang="fr-FR" i="1" dirty="0" smtClean="0"/>
              <a:t> to </a:t>
            </a:r>
            <a:r>
              <a:rPr lang="fr-FR" i="1" dirty="0" err="1" smtClean="0"/>
              <a:t>adapt</a:t>
            </a:r>
            <a:r>
              <a:rPr lang="fr-FR" i="1" dirty="0" smtClean="0"/>
              <a:t> the mission </a:t>
            </a:r>
            <a:r>
              <a:rPr lang="fr-FR" i="1" dirty="0" err="1" smtClean="0"/>
              <a:t>after</a:t>
            </a:r>
            <a:r>
              <a:rPr lang="fr-FR" i="1" dirty="0" smtClean="0"/>
              <a:t> </a:t>
            </a:r>
            <a:r>
              <a:rPr lang="fr-FR" i="1" dirty="0" err="1" smtClean="0"/>
              <a:t>what</a:t>
            </a:r>
            <a:r>
              <a:rPr lang="fr-FR" i="1" dirty="0" smtClean="0"/>
              <a:t> </a:t>
            </a:r>
            <a:r>
              <a:rPr lang="fr-FR" i="1" dirty="0" err="1" smtClean="0"/>
              <a:t>we</a:t>
            </a:r>
            <a:r>
              <a:rPr lang="fr-FR" i="1" dirty="0" smtClean="0"/>
              <a:t> </a:t>
            </a:r>
            <a:r>
              <a:rPr lang="fr-FR" i="1" dirty="0" err="1" smtClean="0"/>
              <a:t>concluded</a:t>
            </a:r>
            <a:r>
              <a:rPr lang="fr-FR" i="1" dirty="0" smtClean="0"/>
              <a:t> as solutions to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investigated</a:t>
            </a:r>
            <a:r>
              <a:rPr lang="fr-FR" i="1" dirty="0" smtClean="0"/>
              <a:t>? </a:t>
            </a:r>
            <a:r>
              <a:rPr lang="fr-FR" i="1" dirty="0" err="1" smtClean="0"/>
              <a:t>What</a:t>
            </a:r>
            <a:r>
              <a:rPr lang="fr-FR" i="1" dirty="0" smtClean="0"/>
              <a:t> are the </a:t>
            </a:r>
            <a:r>
              <a:rPr lang="fr-FR" i="1" dirty="0" err="1" smtClean="0"/>
              <a:t>other</a:t>
            </a:r>
            <a:r>
              <a:rPr lang="fr-FR" i="1" dirty="0" smtClean="0"/>
              <a:t> </a:t>
            </a:r>
            <a:r>
              <a:rPr lang="fr-FR" i="1" dirty="0" err="1" smtClean="0"/>
              <a:t>problems</a:t>
            </a:r>
            <a:r>
              <a:rPr lang="fr-FR" i="1" dirty="0" smtClean="0"/>
              <a:t> </a:t>
            </a:r>
            <a:r>
              <a:rPr lang="fr-FR" i="1" dirty="0" err="1" smtClean="0"/>
              <a:t>that</a:t>
            </a:r>
            <a:r>
              <a:rPr lang="fr-FR" i="1" dirty="0" smtClean="0"/>
              <a:t> </a:t>
            </a:r>
            <a:r>
              <a:rPr lang="fr-FR" i="1" dirty="0" err="1" smtClean="0"/>
              <a:t>could</a:t>
            </a:r>
            <a:r>
              <a:rPr lang="fr-FR" i="1" dirty="0" smtClean="0"/>
              <a:t> arise?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6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8340" y="2489611"/>
            <a:ext cx="8494508" cy="11292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3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122</Words>
  <Application>Microsoft Office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Calibri</vt:lpstr>
      <vt:lpstr>Thème Office</vt:lpstr>
      <vt:lpstr>RSS meeting</vt:lpstr>
      <vt:lpstr>Meeting overview</vt:lpstr>
      <vt:lpstr>Recap</vt:lpstr>
      <vt:lpstr>Current issues</vt:lpstr>
      <vt:lpstr>Current issues</vt:lpstr>
      <vt:lpstr>Current issues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89</cp:revision>
  <dcterms:created xsi:type="dcterms:W3CDTF">2018-09-16T11:03:03Z</dcterms:created>
  <dcterms:modified xsi:type="dcterms:W3CDTF">2019-01-27T14:30:39Z</dcterms:modified>
</cp:coreProperties>
</file>