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xmlns="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xmlns="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xmlns="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Subject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xmlns="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xmlns="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xmlns="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DFEBEF4-66BD-447C-ADB2-5043A8C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5BE287-C7AC-4642-9718-50EAE9542224}" type="datetime1">
              <a:rPr lang="en-US" smtClean="0"/>
              <a:t>1/27/2019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67819" y="6327475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 smtClean="0"/>
              <a:t>RSS meeting</a:t>
            </a:r>
            <a:endParaRPr lang="fr-FR" dirty="0"/>
          </a:p>
        </p:txBody>
      </p:sp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3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Arial Nova Light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90</cp:revision>
  <dcterms:created xsi:type="dcterms:W3CDTF">2018-09-16T11:03:03Z</dcterms:created>
  <dcterms:modified xsi:type="dcterms:W3CDTF">2019-01-27T14:31:50Z</dcterms:modified>
</cp:coreProperties>
</file>