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F3922-E2B8-23C9-60FD-2CF9E4E13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A13C0B-D87D-6E44-8700-CC0E0AE0F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1E64C2-7CF6-717B-9BA8-F7D2F071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F2B5EE-0760-07D5-BE1F-A5A35C4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BC88D3-E5D4-CEE6-1070-D1614077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36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BF840-17C5-111B-2D79-2AD56BD7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65A017-AB9D-3245-D452-7FAD7636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8C37B-679F-B530-4C37-6A1C53AF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C96F8-C793-97D4-C50D-7F47E3F9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2A524-31BE-6D34-08E4-C0943DD5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68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B47F87-16C4-83A0-2219-CC6FF78D9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1DFDFB-A9C1-AA27-525D-3269B4006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8BC19-EEDE-E24B-A9F4-408253B7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B170D-D2EE-457F-D990-802A7450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36798-309D-C233-AF79-633C5118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31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3AD10-896F-C0AB-E924-461E208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C7442-7222-85ED-11CB-5B7616E8D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E012BC-499E-EEEC-57A3-A7C7E40B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C26D2-EAA0-AEB1-1BBE-BF51BA688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E825B1-B512-0CFE-93B7-DAD1CCA6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455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99A89-1DD4-915F-C237-B6E3B8E9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F0427-9880-83C6-2D69-AEB70247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A8DCC-C9F5-C006-E34B-41D50CF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A5195B-6E7D-E4D6-C945-0F7F0AC6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F4B59-E635-BBCA-3204-9077A48E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9DF41-3B4A-8C9E-EC36-986AB6B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E09E8-3C00-49D6-24B4-849030917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8A87B2-3E58-4993-18CE-AF2507D7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08705C-0D01-E611-6243-80D367FB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166D2B-B0FA-63B3-7167-9D5913A82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2D32A9-1DFF-DBBD-D674-ABD24D1A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6148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8BAD7-31E7-15CE-D649-19660D50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DDD7E-55C7-93D3-2B7D-194F30583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D087AA-EE16-21E3-3416-43B2B6F8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CB14C8-C878-3C35-BDAC-EEEE0F17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7B7B5A-B377-9064-B8C7-0AE3D6D14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17B305D-8C59-6014-FC02-187D302C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47B3BCB-9C7F-B107-C859-A83FD149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9FB633-C766-78EF-C069-531B6CD1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206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29A8F-4AE3-2607-A316-3765E481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C77760-4E4A-1E46-7553-866A53E0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D099A3-1F35-22A3-6285-2628B384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2655A1-8041-09A0-7E2E-661AEF5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24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F126F8-24C8-2F56-AB16-B1C3CF2AC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9E9428-5649-980C-0535-C8BE7B9C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0BDB4D-7A7D-48FF-95F1-E105BA9C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095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05720-B103-0C49-0C4D-53D686DA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C39AF-F3EA-AF56-F4EB-3B1DC587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C7EF2-C87F-9001-016A-FFDCD434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F3CE71-94FE-72B5-E75E-6758E618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21667B-78B3-A0E0-6265-397CB504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7AD9AE-B508-7A52-4B77-585C095A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333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3D3BD-8A2D-ACBA-F63C-6CC791C0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98FEC6-0069-0E9A-FFD0-6540569B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FB10D0-D68C-31F4-0E78-C3350E7FC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2C27F1-DA2B-7B41-B3F6-E63B2CE7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7DAD6C-8FC7-545B-3F64-0271D9EE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2D4DFE-D65B-A774-CF40-8ACAA1BB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43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F0B12A-E892-71D4-FC7F-429A092E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DA8AAD-B6D7-4A5D-52E5-53FD90038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33434-6C28-DFC2-C8E5-23875801C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1895D-0F65-4C78-B3FE-3E6D07D90485}" type="datetimeFigureOut">
              <a:rPr lang="de-CH" smtClean="0"/>
              <a:t>13.06.25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8FF117-B03B-3768-2778-7145783F3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540C54-8250-CE4D-527F-5D50202E4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40484-E2B7-4156-AEFC-A7C643031D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984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5CADC-3F49-3A7A-53D7-E8EF2A0CA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9CF999-D596-793F-66B9-B266766FB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281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Belk Marco</dc:creator>
  <cp:lastModifiedBy>Belk Marco</cp:lastModifiedBy>
  <cp:revision>1</cp:revision>
  <dcterms:created xsi:type="dcterms:W3CDTF">2025-06-13T07:38:30Z</dcterms:created>
  <dcterms:modified xsi:type="dcterms:W3CDTF">2025-06-13T07:39:56Z</dcterms:modified>
</cp:coreProperties>
</file>