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07E43-95B9-0026-35FD-F46E5CF09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A3AF53-E048-CE5E-3D4F-16093C7F3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1416DD-06E5-EAE4-B424-0E0750C0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A999-9F77-4EE4-8145-F9D8803C65EA}" type="datetimeFigureOut">
              <a:rPr lang="es-CL" smtClean="0"/>
              <a:t>21-10-2025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3CD1D5-0731-BA66-0519-F7CFC99F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AB4EB3-8552-F039-5F9B-84AEBA2E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4361-2050-41EB-A7A6-9E09E8A1995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452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62AC2-8711-4F21-C884-2716E66C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B4CAE2-2DC8-6DD7-E90C-D76F13C3A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B42CA5-1CCF-7135-7A3D-43FAECEA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A999-9F77-4EE4-8145-F9D8803C65EA}" type="datetimeFigureOut">
              <a:rPr lang="es-CL" smtClean="0"/>
              <a:t>21-10-2025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0D0420-5FD6-C6F0-47B5-35282C8E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744EE1-8736-B6A4-A17C-04D4C1F4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4361-2050-41EB-A7A6-9E09E8A1995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255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473B2D-B5A8-FFD1-C3C3-311A638FC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D20AEF-8B3C-2E3D-3093-7A04E5C54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360D38-10CD-0FF1-DE46-F65A0DD4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A999-9F77-4EE4-8145-F9D8803C65EA}" type="datetimeFigureOut">
              <a:rPr lang="es-CL" smtClean="0"/>
              <a:t>21-10-2025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4D81E5-2908-F7F1-7E68-B9B16D50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275088-D2CC-B3E7-1BDE-C0E75EA5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4361-2050-41EB-A7A6-9E09E8A1995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237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6608A-C2A9-688C-228E-2F744036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180A99-143F-C1C4-40C2-9FF8844D7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4F31DA-2504-B045-71DD-1A639314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A999-9F77-4EE4-8145-F9D8803C65EA}" type="datetimeFigureOut">
              <a:rPr lang="es-CL" smtClean="0"/>
              <a:t>21-10-2025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D92CF2-13B0-EE76-C22E-E73C1A70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471B0F-FA26-D9CD-C69F-E4086ADE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4361-2050-41EB-A7A6-9E09E8A1995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322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24136-2A01-E409-B4ED-4E817238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E4BA0F-6EEC-449D-E075-0A8DF54EA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A6213A-3585-E1DA-C66C-B843E82F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A999-9F77-4EE4-8145-F9D8803C65EA}" type="datetimeFigureOut">
              <a:rPr lang="es-CL" smtClean="0"/>
              <a:t>21-10-2025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C2202F-CA8C-C12A-6A9C-0EBFA973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E354CA-01C5-912C-4757-F47837505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4361-2050-41EB-A7A6-9E09E8A1995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435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A2EB4-82C7-65AB-FF8F-FFB92DE7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5EB965-14DA-7492-8D82-AD0B40E4C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F85AC7-98F4-3A0F-D110-888A5A9D5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DD69FB-CBA5-CD99-F6EF-FBEB9C697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A999-9F77-4EE4-8145-F9D8803C65EA}" type="datetimeFigureOut">
              <a:rPr lang="es-CL" smtClean="0"/>
              <a:t>21-10-2025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31B529-F517-6AC4-B0C4-1AD6D304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2C8BA6-84C1-F569-59CD-0E77025D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4361-2050-41EB-A7A6-9E09E8A1995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326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91A5D-27A4-D422-682F-FE7AD7C0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0FA5A5-3E82-E290-4721-B8AF22E96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24D73F-715D-62C3-E379-9325B4F85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944EF8-999C-EC73-1E1D-3B4290735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8CAB983-E375-863F-4B5C-CCB7F6B1E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68D3DC-86C2-41ED-5D47-4D2D4E33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A999-9F77-4EE4-8145-F9D8803C65EA}" type="datetimeFigureOut">
              <a:rPr lang="es-CL" smtClean="0"/>
              <a:t>21-10-2025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A42349C-D4C1-5042-C65A-631F9FEC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F0A2154-EA0D-13AA-E251-CD14DDF6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4361-2050-41EB-A7A6-9E09E8A1995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537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9C278-4541-16AC-1BEB-01B5FA36A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784F27B-90C3-53E5-ECB8-DCA71089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A999-9F77-4EE4-8145-F9D8803C65EA}" type="datetimeFigureOut">
              <a:rPr lang="es-CL" smtClean="0"/>
              <a:t>21-10-2025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25C200-DB48-4960-1B54-02224418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C6B418-5316-F397-4523-C122FEB0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4361-2050-41EB-A7A6-9E09E8A1995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868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A1355AC-3F35-F69A-0FA4-04683DED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A999-9F77-4EE4-8145-F9D8803C65EA}" type="datetimeFigureOut">
              <a:rPr lang="es-CL" smtClean="0"/>
              <a:t>21-10-2025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99CB863-C8F6-B7D9-2D40-48F6563C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472F23-827B-8981-1721-47355024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4361-2050-41EB-A7A6-9E09E8A1995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508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78123-177F-012E-42E5-F0FA9455C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B70721-2532-0F41-1A9D-5FD1B54D7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79FE42-A207-671C-3E1B-9293C102B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697B5D-7BA1-793F-062E-C1D1511E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A999-9F77-4EE4-8145-F9D8803C65EA}" type="datetimeFigureOut">
              <a:rPr lang="es-CL" smtClean="0"/>
              <a:t>21-10-2025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507B2D-8D06-8F63-B188-B81F4465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99208F-35F8-D46F-2DC3-AB2F48A5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4361-2050-41EB-A7A6-9E09E8A1995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41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BFC07-4E61-4E11-3C67-4259E616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900261-B8C5-CB9D-A3CA-927ABBBED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B03B0C-A44C-DB00-060C-D0E670E4C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8AFCBE-F5B0-F5CA-FD1F-F82602F1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A999-9F77-4EE4-8145-F9D8803C65EA}" type="datetimeFigureOut">
              <a:rPr lang="es-CL" smtClean="0"/>
              <a:t>21-10-2025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39A995-5144-8358-49B8-6E54712B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F025DE-8D55-944F-6B1A-A078E8C1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4361-2050-41EB-A7A6-9E09E8A1995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041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0AB2886-3350-0457-402A-AAFCCC57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159136-75F9-7FCF-E871-6661B5B5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D0439A-5B50-9145-A57D-A81FF1387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70A999-9F77-4EE4-8145-F9D8803C65EA}" type="datetimeFigureOut">
              <a:rPr lang="es-CL" smtClean="0"/>
              <a:t>21-10-2025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69E6AD-A75A-1738-0BC3-30003BE72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F94EEB-EA4A-9EBB-1606-56BE0CD48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934361-2050-41EB-A7A6-9E09E8A1995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544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6AF7ABB9-93F2-9DF5-A884-E25F4049CF73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647" y="3104467"/>
            <a:ext cx="3550500" cy="648000"/>
          </a:xfrm>
          <a:prstGeom prst="rect">
            <a:avLst/>
          </a:prstGeom>
        </p:spPr>
      </p:pic>
      <p:pic>
        <p:nvPicPr>
          <p:cNvPr id="7" name="Imagen 6" descr="Texto, Logotipo&#10;&#10;El contenido generado por IA puede ser incorrecto.">
            <a:extLst>
              <a:ext uri="{FF2B5EF4-FFF2-40B4-BE49-F238E27FC236}">
                <a16:creationId xmlns:a16="http://schemas.microsoft.com/office/drawing/2014/main" id="{7780BFA7-6E9F-7A73-1EA8-44BDAD59A03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4467"/>
            <a:ext cx="1764765" cy="648000"/>
          </a:xfrm>
          <a:prstGeom prst="rect">
            <a:avLst/>
          </a:prstGeom>
        </p:spPr>
      </p:pic>
      <p:pic>
        <p:nvPicPr>
          <p:cNvPr id="9" name="Imagen 8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0A83107A-3D4B-4D22-8882-5F90A1F4FAE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9" t="22622" b="21200"/>
          <a:stretch>
            <a:fillRect/>
          </a:stretch>
        </p:blipFill>
        <p:spPr>
          <a:xfrm>
            <a:off x="2089107" y="3069000"/>
            <a:ext cx="1709998" cy="720000"/>
          </a:xfrm>
          <a:prstGeom prst="rect">
            <a:avLst/>
          </a:prstGeom>
        </p:spPr>
      </p:pic>
      <p:pic>
        <p:nvPicPr>
          <p:cNvPr id="11" name="Imagen 10" descr="Logotipo&#10;&#10;El contenido generado por IA puede ser incorrecto.">
            <a:extLst>
              <a:ext uri="{FF2B5EF4-FFF2-40B4-BE49-F238E27FC236}">
                <a16:creationId xmlns:a16="http://schemas.microsoft.com/office/drawing/2014/main" id="{BC3ACAAE-4AE5-9201-BF40-C3AF15CED7B0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 b="35067"/>
          <a:stretch>
            <a:fillRect/>
          </a:stretch>
        </p:blipFill>
        <p:spPr>
          <a:xfrm>
            <a:off x="4123447" y="3069000"/>
            <a:ext cx="2278479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865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Fabian Belmar</dc:creator>
  <cp:lastModifiedBy>Fabian Belmar</cp:lastModifiedBy>
  <cp:revision>1</cp:revision>
  <dcterms:created xsi:type="dcterms:W3CDTF">2025-10-21T03:32:32Z</dcterms:created>
  <dcterms:modified xsi:type="dcterms:W3CDTF">2025-10-21T11:50:01Z</dcterms:modified>
</cp:coreProperties>
</file>