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80"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81"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76" autoAdjust="0"/>
    <p:restoredTop sz="84315" autoAdjust="0"/>
  </p:normalViewPr>
  <p:slideViewPr>
    <p:cSldViewPr>
      <p:cViewPr varScale="1">
        <p:scale>
          <a:sx n="90" d="100"/>
          <a:sy n="90" d="100"/>
        </p:scale>
        <p:origin x="392"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5/18/17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5/18/17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5/18/17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5/18/17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5/18/17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5/18/17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smtClean="0"/>
              <a:t>May 17, 2017</a:t>
            </a:r>
            <a:endParaRPr lang="en-US" dirty="0"/>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toUpperCase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16</a:t>
            </a:r>
            <a:r>
              <a:rPr lang="en-US" dirty="0" smtClean="0">
                <a:latin typeface="Arial" panose="020B0604020202020204" pitchFamily="34" charset="0"/>
                <a:ea typeface="Roboto" pitchFamily="2" charset="0"/>
                <a:cs typeface="Arial" panose="020B0604020202020204" pitchFamily="34" charset="0"/>
              </a:rPr>
              <a:t>-ArraySetting </a:t>
            </a:r>
            <a:r>
              <a:rPr lang="en-US" b="1" dirty="0">
                <a:latin typeface="Arial" panose="020B0604020202020204" pitchFamily="34" charset="0"/>
                <a:ea typeface="Roboto" pitchFamily="2" charset="0"/>
                <a:cs typeface="Arial" panose="020B0604020202020204" pitchFamily="34" charset="0"/>
              </a:rPr>
              <a:t>|  </a:t>
            </a:r>
            <a:r>
              <a:rPr lang="en-US" b="1" dirty="0" err="1" smtClean="0">
                <a:latin typeface="Arial" panose="020B0604020202020204" pitchFamily="34" charset="0"/>
                <a:ea typeface="Roboto" pitchFamily="2" charset="0"/>
                <a:cs typeface="Arial" panose="020B0604020202020204" pitchFamily="34" charset="0"/>
              </a:rPr>
              <a:t>Suggeted</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More Array things</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Loops</a:t>
            </a: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“Pseudo-Coding”</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a:t>
            </a:r>
            <a:r>
              <a:rPr lang="en-US" sz="2200" dirty="0" smtClean="0">
                <a:latin typeface="Arial" panose="020B0604020202020204" pitchFamily="34" charset="0"/>
                <a:cs typeface="Arial" panose="020B0604020202020204" pitchFamily="34" charset="0"/>
              </a:rPr>
              <a:t>a Rock-Paper Scissors GAME!</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18</a:t>
            </a:r>
            <a:r>
              <a:rPr lang="en-US" dirty="0" smtClean="0">
                <a:latin typeface="Arial" panose="020B0604020202020204" pitchFamily="34" charset="0"/>
                <a:ea typeface="Roboto" pitchFamily="2" charset="0"/>
                <a:cs typeface="Arial" panose="020B0604020202020204" pitchFamily="34" charset="0"/>
              </a:rPr>
              <a:t>-ZooLoop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19</a:t>
            </a:r>
            <a:r>
              <a:rPr lang="en-US" dirty="0" smtClean="0">
                <a:latin typeface="Arial" panose="020B0604020202020204" pitchFamily="34" charset="0"/>
                <a:ea typeface="Roboto" pitchFamily="2" charset="0"/>
                <a:cs typeface="Arial" panose="020B0604020202020204" pitchFamily="34" charset="0"/>
              </a:rPr>
              <a:t>-AnotherLoop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u="sng" dirty="0">
                <a:latin typeface="Arial" panose="020B0604020202020204" pitchFamily="34" charset="0"/>
                <a:ea typeface="Roboto" pitchFamily="2" charset="0"/>
                <a:cs typeface="Arial" panose="020B0604020202020204" pitchFamily="34" charset="0"/>
              </a:rPr>
              <a:t>Starting from scratch</a:t>
            </a:r>
            <a:r>
              <a:rPr lang="en-US" sz="2400" dirty="0">
                <a:latin typeface="Arial" panose="020B0604020202020204" pitchFamily="34" charset="0"/>
                <a:ea typeface="Roboto" pitchFamily="2" charset="0"/>
                <a:cs typeface="Arial" panose="020B0604020202020204" pitchFamily="34" charset="0"/>
              </a:rPr>
              <a:t>,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20</a:t>
            </a:r>
            <a:r>
              <a:rPr lang="en-US" dirty="0" smtClean="0">
                <a:latin typeface="Arial" panose="020B0604020202020204" pitchFamily="34" charset="0"/>
                <a:ea typeface="Roboto" pitchFamily="2" charset="0"/>
                <a:cs typeface="Arial" panose="020B0604020202020204" pitchFamily="34" charset="0"/>
              </a:rPr>
              <a:t>-HardLoop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 </a:t>
            </a:r>
            <a:r>
              <a:rPr lang="en-US" sz="3600" i="1" dirty="0" smtClean="0">
                <a:latin typeface="Arial" panose="020B0604020202020204" pitchFamily="34" charset="0"/>
                <a:ea typeface="Roboto" panose="02000000000000000000" pitchFamily="2" charset="0"/>
                <a:cs typeface="Arial" panose="020B0604020202020204" pitchFamily="34" charset="0"/>
              </a:rPr>
              <a:t>24</a:t>
            </a:r>
            <a:r>
              <a:rPr lang="en-US" sz="3600" i="1" dirty="0" smtClean="0">
                <a:latin typeface="Arial" panose="020B0604020202020204" pitchFamily="34" charset="0"/>
                <a:ea typeface="Roboto" panose="02000000000000000000" pitchFamily="2" charset="0"/>
                <a:cs typeface="Arial" panose="020B0604020202020204" pitchFamily="34" charset="0"/>
              </a:rPr>
              <a:t>-Events</a:t>
            </a:r>
            <a:r>
              <a:rPr lang="en-US" sz="36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21</a:t>
            </a:r>
            <a:r>
              <a:rPr lang="en-US" dirty="0" smtClean="0">
                <a:latin typeface="Arial" panose="020B0604020202020204" pitchFamily="34" charset="0"/>
                <a:ea typeface="Roboto" pitchFamily="2" charset="0"/>
                <a:cs typeface="Arial" panose="020B0604020202020204" pitchFamily="34" charset="0"/>
              </a:rPr>
              <a:t>-PseudoCode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a:t>
            </a:r>
            <a:r>
              <a:rPr lang="en-US" sz="3600" i="1" dirty="0" smtClean="0">
                <a:latin typeface="Arial" panose="020B0604020202020204" pitchFamily="34" charset="0"/>
                <a:ea typeface="Roboto" panose="02000000000000000000" pitchFamily="2" charset="0"/>
                <a:cs typeface="Arial" panose="020B0604020202020204" pitchFamily="34" charset="0"/>
              </a:rPr>
              <a:t>22-RPS-Coded</a:t>
            </a:r>
            <a:r>
              <a:rPr lang="en-US" sz="36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22</a:t>
            </a:r>
            <a:r>
              <a:rPr lang="en-US" dirty="0" smtClean="0">
                <a:latin typeface="Arial" panose="020B0604020202020204" pitchFamily="34" charset="0"/>
                <a:ea typeface="Roboto" pitchFamily="2" charset="0"/>
                <a:cs typeface="Arial" panose="020B0604020202020204" pitchFamily="34" charset="0"/>
              </a:rPr>
              <a:t>-RPS-Coded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a:t>
            </a:r>
            <a:r>
              <a:rPr lang="en-US" sz="2400" i="1" dirty="0" smtClean="0">
                <a:latin typeface="Arial" panose="020B0604020202020204" pitchFamily="34" charset="0"/>
                <a:ea typeface="Roboto" panose="02000000000000000000" pitchFamily="2" charset="0"/>
                <a:cs typeface="Arial" panose="020B0604020202020204" pitchFamily="34" charset="0"/>
              </a:rPr>
              <a:t>23</a:t>
            </a:r>
            <a:r>
              <a:rPr lang="en-US" sz="2400" i="1" dirty="0" smtClean="0">
                <a:latin typeface="Arial" panose="020B0604020202020204" pitchFamily="34" charset="0"/>
                <a:ea typeface="Roboto" panose="02000000000000000000" pitchFamily="2" charset="0"/>
                <a:cs typeface="Arial" panose="020B0604020202020204" pitchFamily="34" charset="0"/>
              </a:rPr>
              <a:t>-Recap</a:t>
            </a:r>
            <a:r>
              <a:rPr lang="en-US" sz="24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is </a:t>
            </a:r>
            <a:r>
              <a:rPr lang="en-US" dirty="0">
                <a:latin typeface="Arial" panose="020B0604020202020204" pitchFamily="34" charset="0"/>
                <a:ea typeface="Roboto" panose="02000000000000000000" pitchFamily="2" charset="0"/>
                <a:cs typeface="Arial" panose="020B0604020202020204" pitchFamily="34" charset="0"/>
              </a:rPr>
              <a:t>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a Variable</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11285</TotalTime>
  <Words>1552</Words>
  <Application>Microsoft Macintosh PowerPoint</Application>
  <PresentationFormat>On-screen Show (4:3)</PresentationFormat>
  <Paragraphs>308</Paragraphs>
  <Slides>49</Slides>
  <Notes>48</Notes>
  <HiddenSlides>8</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Calibri</vt:lpstr>
      <vt:lpstr>Calibri Light</vt:lpstr>
      <vt:lpstr>Roboto</vt:lpstr>
      <vt:lpstr>Arial</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Microsoft Office User</cp:lastModifiedBy>
  <cp:revision>1530</cp:revision>
  <cp:lastPrinted>2016-01-30T16:23:56Z</cp:lastPrinted>
  <dcterms:created xsi:type="dcterms:W3CDTF">2015-01-20T17:19:00Z</dcterms:created>
  <dcterms:modified xsi:type="dcterms:W3CDTF">2017-05-18T20:43:16Z</dcterms:modified>
</cp:coreProperties>
</file>