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6"/>
  </p:notesMasterIdLst>
  <p:handoutMasterIdLst>
    <p:handoutMasterId r:id="rId37"/>
  </p:handoutMasterIdLst>
  <p:sldIdLst>
    <p:sldId id="265" r:id="rId5"/>
    <p:sldId id="680" r:id="rId6"/>
    <p:sldId id="681" r:id="rId7"/>
    <p:sldId id="682" r:id="rId8"/>
    <p:sldId id="611" r:id="rId9"/>
    <p:sldId id="617" r:id="rId10"/>
    <p:sldId id="685" r:id="rId11"/>
    <p:sldId id="684" r:id="rId12"/>
    <p:sldId id="686" r:id="rId13"/>
    <p:sldId id="687" r:id="rId14"/>
    <p:sldId id="688" r:id="rId15"/>
    <p:sldId id="689" r:id="rId16"/>
    <p:sldId id="690" r:id="rId17"/>
    <p:sldId id="691" r:id="rId18"/>
    <p:sldId id="692" r:id="rId19"/>
    <p:sldId id="694" r:id="rId20"/>
    <p:sldId id="695" r:id="rId21"/>
    <p:sldId id="696" r:id="rId22"/>
    <p:sldId id="697" r:id="rId23"/>
    <p:sldId id="698" r:id="rId24"/>
    <p:sldId id="699" r:id="rId25"/>
    <p:sldId id="700" r:id="rId26"/>
    <p:sldId id="701" r:id="rId27"/>
    <p:sldId id="702" r:id="rId28"/>
    <p:sldId id="693" r:id="rId29"/>
    <p:sldId id="703" r:id="rId30"/>
    <p:sldId id="706" r:id="rId31"/>
    <p:sldId id="705" r:id="rId32"/>
    <p:sldId id="709" r:id="rId33"/>
    <p:sldId id="708" r:id="rId34"/>
    <p:sldId id="616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 autoAdjust="0"/>
    <p:restoredTop sz="84221" autoAdjust="0"/>
  </p:normalViewPr>
  <p:slideViewPr>
    <p:cSldViewPr>
      <p:cViewPr>
        <p:scale>
          <a:sx n="85" d="100"/>
          <a:sy n="85" d="100"/>
        </p:scale>
        <p:origin x="3024" y="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1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1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43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Juggernauts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May 20,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</a:t>
            </a:r>
            <a:r>
              <a:rPr lang="en-US" sz="4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No one.</a:t>
            </a:r>
          </a:p>
        </p:txBody>
      </p:sp>
      <p:pic>
        <p:nvPicPr>
          <p:cNvPr id="1026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9" y="914400"/>
            <a:ext cx="447901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3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Minimal repetition</a:t>
            </a:r>
          </a:p>
        </p:txBody>
      </p:sp>
      <p:pic>
        <p:nvPicPr>
          <p:cNvPr id="2050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86601"/>
            <a:ext cx="8770059" cy="25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pairs and using the starter file sent to you via slack–fill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can, but don’t be distressed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 back to the previous example if you need help.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5-JoanOfArcArrays)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676400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2140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Joan of Arc – The Maid of </a:t>
            </a:r>
            <a:r>
              <a:rPr lang="en-US" dirty="0" err="1"/>
              <a:t>Le’Objects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5280" y="4191000"/>
            <a:ext cx="8503920" cy="13110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Joan’s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are associated in object form, making it easy to recall specific data.</a:t>
            </a:r>
          </a:p>
        </p:txBody>
      </p:sp>
      <p:pic>
        <p:nvPicPr>
          <p:cNvPr id="4098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976608"/>
            <a:ext cx="8915400" cy="329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for French unity..”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Joan. According to code… Joan 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95400" y="2057400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295400" y="2819400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295400" y="3309791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Joan’s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descriptors).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for French unity..”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3159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the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“values”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of Joan’s Properties.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for French unity..”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162801" y="2060178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62801" y="2822178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62801" y="3312569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1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73856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Thus: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Joan.Scars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“Took an arrow to shoulder…”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for French unity..”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95600" y="2746325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602889" y="1292275"/>
            <a:ext cx="598007" cy="423190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80510" y="2793926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7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write code below each comment to log the relevant information about the provided car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activity as a starting point,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Each of the car's methods are assigned to a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the user presses a key it calls the appropriate function.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HINT: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You will need to use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document.onkeyup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 to collect input from the user's keyboard.</a:t>
            </a: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Stuff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Everyone Do: Scope &amp; Callbacks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TA: Demo </a:t>
            </a:r>
          </a:p>
          <a:p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(Homework Videos!)</a:t>
            </a:r>
          </a:p>
        </p:txBody>
      </p:sp>
    </p:spTree>
    <p:extLst>
      <p:ext uri="{BB962C8B-B14F-4D97-AF65-F5344CB8AC3E}">
        <p14:creationId xmlns:p14="http://schemas.microsoft.com/office/powerpoint/2010/main" val="37245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Maybe feeling like</a:t>
            </a:r>
          </a:p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object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q1: [“QUESTION”, “ANSWER”]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q2: [“QUESTION”, “ANSWER”]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will ask the user questions, one by one. The user must answer by hitting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answer, and provide them with an alert telling them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user’s score.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JavaScript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partner,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 with the class.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11452</TotalTime>
  <Words>861</Words>
  <Application>Microsoft Macintosh PowerPoint</Application>
  <PresentationFormat>On-screen Show (4:3)</PresentationFormat>
  <Paragraphs>219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Functions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</vt:lpstr>
      <vt:lpstr>Demo Time</vt:lpstr>
      <vt:lpstr>Demo Time</vt:lpstr>
      <vt:lpstr>Associated Data ==/== Arrays</vt:lpstr>
      <vt:lpstr>Demo Time</vt:lpstr>
      <vt:lpstr>Joan of Arc – The Maid of Le’Objects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Scope &amp; Stuff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Rob Tirserio</cp:lastModifiedBy>
  <cp:revision>1519</cp:revision>
  <cp:lastPrinted>2016-01-30T16:23:56Z</cp:lastPrinted>
  <dcterms:created xsi:type="dcterms:W3CDTF">2015-01-20T17:19:00Z</dcterms:created>
  <dcterms:modified xsi:type="dcterms:W3CDTF">2017-05-20T12:30:54Z</dcterms:modified>
</cp:coreProperties>
</file>