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544"/>
  </p:normalViewPr>
  <p:slideViewPr>
    <p:cSldViewPr snapToGrid="0" snapToObjects="1">
      <p:cViewPr varScale="1">
        <p:scale>
          <a:sx n="119" d="100"/>
          <a:sy n="119" d="100"/>
        </p:scale>
        <p:origin x="2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77642"/>
            <a:ext cx="82296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t>Game Time: 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May 17, 2016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/>
              <a:t>Must </a:t>
            </a:r>
            <a:r>
              <a:rPr smtClean="0"/>
              <a:t>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</a:t>
            </a:r>
            <a:r>
              <a:rPr dirty="0" smtClean="0"/>
              <a:t>(</a:t>
            </a:r>
            <a:r>
              <a:rPr lang="en-US" dirty="0" smtClean="0"/>
              <a:t>Github Pages</a:t>
            </a:r>
            <a:r>
              <a:rPr dirty="0" smtClean="0"/>
              <a:t>)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921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Utilize Firebase for </a:t>
            </a:r>
            <a:r>
              <a:rPr u="sng" dirty="0"/>
              <a:t>Persistent Data </a:t>
            </a:r>
            <a:r>
              <a:rPr u="sng" dirty="0" smtClean="0"/>
              <a:t>Storage</a:t>
            </a:r>
            <a:endParaRPr b="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Mobile </a:t>
            </a:r>
            <a:r>
              <a:rPr dirty="0" smtClean="0"/>
              <a:t>Responsive</a:t>
            </a:r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dirty="0"/>
              <a:t>All presentations will be recorded…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dirty="0"/>
              <a:t>So treat it seriously!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dirty="0"/>
              <a:t>These can be great portfolio pieces if you invest the time.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369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rPr dirty="0"/>
              <a:t>Most Awe-Inspiring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dirty="0"/>
              <a:t>Most Useful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dirty="0"/>
              <a:t>Most Creative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dirty="0"/>
              <a:t>Best Use of Tech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dirty="0"/>
              <a:t>Best UI/UX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dirty="0"/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137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APIs that do all of the following: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Simple or no authentication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JSON response returned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dirty="0"/>
              <a:t>Steering a project with remote developers like this one can be challenging.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dirty="0"/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Yay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Yay!</a:t>
            </a:r>
          </a:p>
        </p:txBody>
      </p:sp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API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Create an initial draft / sketch of the final 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Description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Sketch of Final Product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APIs 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335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Interview Questions (Class Lecture)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  <a:p>
            <a:endParaRPr/>
          </a:p>
          <a:p>
            <a:pPr>
              <a:defRPr sz="2100" b="1" u="sng"/>
            </a:pPr>
            <a:r>
              <a:t>Next Week (W/Th)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Debug Work (Class Lecture)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Presentation Prep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Presentations!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864</Words>
  <Application>Microsoft Macintosh PowerPoint</Application>
  <PresentationFormat>On-screen Show (4:3)</PresentationFormat>
  <Paragraphs>205</Paragraphs>
  <Slides>32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DeFrancesco, Vincent</cp:lastModifiedBy>
  <cp:revision>5</cp:revision>
  <dcterms:modified xsi:type="dcterms:W3CDTF">2017-06-24T13:36:24Z</dcterms:modified>
</cp:coreProperties>
</file>