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79" r:id="rId4"/>
    <p:sldId id="257" r:id="rId5"/>
    <p:sldId id="258" r:id="rId6"/>
    <p:sldId id="261" r:id="rId7"/>
    <p:sldId id="260" r:id="rId8"/>
    <p:sldId id="262" r:id="rId9"/>
    <p:sldId id="263" r:id="rId10"/>
    <p:sldId id="268" r:id="rId11"/>
    <p:sldId id="264" r:id="rId12"/>
    <p:sldId id="265" r:id="rId13"/>
    <p:sldId id="266" r:id="rId14"/>
    <p:sldId id="267" r:id="rId15"/>
    <p:sldId id="273" r:id="rId16"/>
    <p:sldId id="274" r:id="rId17"/>
    <p:sldId id="269" r:id="rId18"/>
    <p:sldId id="270" r:id="rId19"/>
    <p:sldId id="276" r:id="rId20"/>
    <p:sldId id="272" r:id="rId21"/>
    <p:sldId id="280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7"/>
    <p:restoredTop sz="94656"/>
  </p:normalViewPr>
  <p:slideViewPr>
    <p:cSldViewPr snapToGrid="0" snapToObjects="1">
      <p:cViewPr varScale="1">
        <p:scale>
          <a:sx n="105" d="100"/>
          <a:sy n="105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ctivex/rxj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5.xml"/><Relationship Id="rId2" Type="http://schemas.openxmlformats.org/officeDocument/2006/relationships/slide" Target="slide3.xml"/><Relationship Id="rId16" Type="http://schemas.openxmlformats.org/officeDocument/2006/relationships/slide" Target="slide2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9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wiki/genera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6E413-A9C5-8C4E-B6A9-3B685F65C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549028"/>
          </a:xfrm>
        </p:spPr>
        <p:txBody>
          <a:bodyPr>
            <a:normAutofit/>
          </a:bodyPr>
          <a:lstStyle/>
          <a:p>
            <a:pPr algn="ctr"/>
            <a:r>
              <a:rPr lang="es-ES" sz="6600" dirty="0"/>
              <a:t>Edo </a:t>
            </a:r>
            <a:r>
              <a:rPr lang="es-ES" sz="6600" dirty="0" err="1"/>
              <a:t>university</a:t>
            </a:r>
            <a:r>
              <a:rPr lang="es-ES" sz="6600" dirty="0"/>
              <a:t> </a:t>
            </a:r>
            <a:br>
              <a:rPr lang="es-ES" sz="6600" dirty="0"/>
            </a:br>
            <a:r>
              <a:rPr lang="es-ES" sz="6600" dirty="0"/>
              <a:t>angular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68164-E806-674A-B073-935455A15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671390"/>
            <a:ext cx="8791575" cy="586409"/>
          </a:xfrm>
        </p:spPr>
        <p:txBody>
          <a:bodyPr/>
          <a:lstStyle/>
          <a:p>
            <a:pPr algn="ctr"/>
            <a:r>
              <a:rPr lang="es-ES" dirty="0"/>
              <a:t>Jose Antonio amores </a:t>
            </a:r>
            <a:r>
              <a:rPr lang="es-ES" dirty="0" err="1"/>
              <a:t>tomás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0215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913B5-0E90-5E4F-B432-F89B783E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Components</a:t>
            </a:r>
            <a:r>
              <a:rPr lang="es-ES" dirty="0"/>
              <a:t> </a:t>
            </a:r>
            <a:r>
              <a:rPr lang="es-ES" dirty="0" err="1"/>
              <a:t>life</a:t>
            </a:r>
            <a:r>
              <a:rPr lang="es-ES" dirty="0"/>
              <a:t> </a:t>
            </a:r>
            <a:r>
              <a:rPr lang="es-ES" dirty="0" err="1"/>
              <a:t>cycle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2E6AFBF-F6CF-7944-8D12-29C69AB06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375452"/>
            <a:ext cx="10376451" cy="2584174"/>
          </a:xfrm>
        </p:spPr>
      </p:pic>
    </p:spTree>
    <p:extLst>
      <p:ext uri="{BB962C8B-B14F-4D97-AF65-F5344CB8AC3E}">
        <p14:creationId xmlns:p14="http://schemas.microsoft.com/office/powerpoint/2010/main" val="1950850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34AB8-656B-BD42-9513-5B442B09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Templates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99ABF-0FAD-994F-9048-0407FD990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consider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to be </a:t>
            </a:r>
            <a:r>
              <a:rPr lang="es-ES" dirty="0" err="1"/>
              <a:t>controller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, </a:t>
            </a:r>
            <a:r>
              <a:rPr lang="es-ES" dirty="0" err="1"/>
              <a:t>templates</a:t>
            </a:r>
            <a:r>
              <a:rPr lang="es-ES" dirty="0"/>
              <a:t> can be </a:t>
            </a:r>
            <a:r>
              <a:rPr lang="es-ES" dirty="0" err="1"/>
              <a:t>considered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views</a:t>
            </a:r>
            <a:r>
              <a:rPr lang="es-ES" dirty="0"/>
              <a:t>. </a:t>
            </a:r>
          </a:p>
          <a:p>
            <a:pPr algn="just"/>
            <a:r>
              <a:rPr lang="es-ES" dirty="0"/>
              <a:t>A </a:t>
            </a:r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in </a:t>
            </a:r>
            <a:r>
              <a:rPr lang="es-ES" dirty="0" err="1"/>
              <a:t>charge</a:t>
            </a:r>
            <a:r>
              <a:rPr lang="es-ES" dirty="0"/>
              <a:t> of </a:t>
            </a:r>
            <a:r>
              <a:rPr lang="es-ES" dirty="0" err="1"/>
              <a:t>manipulate</a:t>
            </a:r>
            <a:r>
              <a:rPr lang="es-ES" dirty="0"/>
              <a:t> and </a:t>
            </a:r>
            <a:r>
              <a:rPr lang="es-ES" dirty="0" err="1"/>
              <a:t>interact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template</a:t>
            </a:r>
            <a:r>
              <a:rPr lang="es-ES" dirty="0"/>
              <a:t>,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to do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interpolation</a:t>
            </a:r>
            <a:r>
              <a:rPr lang="es-ES" dirty="0"/>
              <a:t> and data </a:t>
            </a:r>
            <a:r>
              <a:rPr lang="es-ES" dirty="0" err="1"/>
              <a:t>binding</a:t>
            </a:r>
            <a:r>
              <a:rPr lang="es-ES" dirty="0"/>
              <a:t>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29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928D4-AF50-3E4F-B2F0-7401F3C7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Built</a:t>
            </a:r>
            <a:r>
              <a:rPr lang="es-ES" dirty="0"/>
              <a:t>-in </a:t>
            </a:r>
            <a:r>
              <a:rPr lang="es-ES" dirty="0" err="1"/>
              <a:t>directives</a:t>
            </a:r>
            <a:r>
              <a:rPr lang="es-ES" dirty="0"/>
              <a:t> (*</a:t>
            </a:r>
            <a:r>
              <a:rPr lang="es-ES" dirty="0" err="1"/>
              <a:t>ngFor</a:t>
            </a:r>
            <a:r>
              <a:rPr lang="es-ES" dirty="0"/>
              <a:t>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6B23B2-EA10-4647-9BFA-1FCB37F4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9226"/>
            <a:ext cx="9433823" cy="4412974"/>
          </a:xfrm>
        </p:spPr>
        <p:txBody>
          <a:bodyPr>
            <a:normAutofit/>
          </a:bodyPr>
          <a:lstStyle/>
          <a:p>
            <a:pPr algn="just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directive</a:t>
            </a:r>
            <a:r>
              <a:rPr lang="es-ES" dirty="0"/>
              <a:t> *</a:t>
            </a:r>
            <a:r>
              <a:rPr lang="es-ES" dirty="0" err="1"/>
              <a:t>ngFor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to </a:t>
            </a:r>
            <a:r>
              <a:rPr lang="es-ES" dirty="0" err="1"/>
              <a:t>iterate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products</a:t>
            </a:r>
            <a:r>
              <a:rPr lang="es-ES" dirty="0"/>
              <a:t> </a:t>
            </a:r>
            <a:r>
              <a:rPr lang="es-ES" dirty="0" err="1"/>
              <a:t>collection</a:t>
            </a:r>
            <a:r>
              <a:rPr lang="es-ES" dirty="0"/>
              <a:t> and </a:t>
            </a:r>
            <a:r>
              <a:rPr lang="es-ES" dirty="0" err="1"/>
              <a:t>generate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necessary</a:t>
            </a:r>
            <a:r>
              <a:rPr lang="es-ES" dirty="0"/>
              <a:t> HTML (</a:t>
            </a:r>
            <a:r>
              <a:rPr lang="es-ES" dirty="0" err="1"/>
              <a:t>table</a:t>
            </a:r>
            <a:r>
              <a:rPr lang="es-ES" dirty="0"/>
              <a:t> </a:t>
            </a:r>
            <a:r>
              <a:rPr lang="es-ES" dirty="0" err="1"/>
              <a:t>row</a:t>
            </a:r>
            <a:r>
              <a:rPr lang="es-ES" dirty="0"/>
              <a:t>) to </a:t>
            </a:r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. </a:t>
            </a:r>
          </a:p>
          <a:p>
            <a:pPr algn="just"/>
            <a:r>
              <a:rPr lang="es-ES" sz="2000" dirty="0" err="1"/>
              <a:t>index</a:t>
            </a:r>
            <a:r>
              <a:rPr lang="es-ES" sz="2000" dirty="0"/>
              <a:t>: </a:t>
            </a:r>
            <a:r>
              <a:rPr lang="es-ES" sz="2000" dirty="0" err="1"/>
              <a:t>number</a:t>
            </a:r>
            <a:r>
              <a:rPr lang="es-ES" sz="2000" dirty="0"/>
              <a:t>: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index</a:t>
            </a:r>
            <a:r>
              <a:rPr lang="es-ES" sz="2000" dirty="0"/>
              <a:t> of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current</a:t>
            </a:r>
            <a:r>
              <a:rPr lang="es-ES" sz="2000" dirty="0"/>
              <a:t> </a:t>
            </a:r>
            <a:r>
              <a:rPr lang="es-ES" sz="2000" dirty="0" err="1"/>
              <a:t>item</a:t>
            </a:r>
            <a:r>
              <a:rPr lang="es-ES" sz="2000" dirty="0"/>
              <a:t>. </a:t>
            </a:r>
          </a:p>
          <a:p>
            <a:pPr algn="just"/>
            <a:r>
              <a:rPr lang="es-ES" sz="2000" dirty="0" err="1"/>
              <a:t>first</a:t>
            </a:r>
            <a:r>
              <a:rPr lang="es-ES" sz="2000" dirty="0"/>
              <a:t>: </a:t>
            </a:r>
            <a:r>
              <a:rPr lang="es-ES" sz="2000" dirty="0" err="1"/>
              <a:t>boolean</a:t>
            </a:r>
            <a:r>
              <a:rPr lang="es-ES" sz="2000" dirty="0"/>
              <a:t>: True </a:t>
            </a:r>
            <a:r>
              <a:rPr lang="es-ES" sz="2000" dirty="0" err="1"/>
              <a:t>when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item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first</a:t>
            </a:r>
            <a:r>
              <a:rPr lang="es-ES" sz="2000" dirty="0"/>
              <a:t> </a:t>
            </a:r>
            <a:r>
              <a:rPr lang="es-ES" sz="2000" dirty="0" err="1"/>
              <a:t>item</a:t>
            </a:r>
            <a:r>
              <a:rPr lang="es-ES" sz="2000" dirty="0"/>
              <a:t>. </a:t>
            </a:r>
          </a:p>
          <a:p>
            <a:pPr algn="just"/>
            <a:r>
              <a:rPr lang="es-ES" sz="2000" dirty="0" err="1"/>
              <a:t>last</a:t>
            </a:r>
            <a:r>
              <a:rPr lang="es-ES" sz="2000" dirty="0"/>
              <a:t>: </a:t>
            </a:r>
            <a:r>
              <a:rPr lang="es-ES" sz="2000" dirty="0" err="1"/>
              <a:t>boolean</a:t>
            </a:r>
            <a:r>
              <a:rPr lang="es-ES" sz="2000" dirty="0"/>
              <a:t>: True </a:t>
            </a:r>
            <a:r>
              <a:rPr lang="es-ES" sz="2000" dirty="0" err="1"/>
              <a:t>when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item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last</a:t>
            </a:r>
            <a:r>
              <a:rPr lang="es-ES" sz="2000" dirty="0"/>
              <a:t> </a:t>
            </a:r>
            <a:r>
              <a:rPr lang="es-ES" sz="2000" dirty="0" err="1"/>
              <a:t>item</a:t>
            </a:r>
            <a:r>
              <a:rPr lang="es-ES" sz="2000" dirty="0"/>
              <a:t>. </a:t>
            </a:r>
          </a:p>
          <a:p>
            <a:pPr algn="just"/>
            <a:r>
              <a:rPr lang="es-ES" sz="2000" dirty="0" err="1"/>
              <a:t>even</a:t>
            </a:r>
            <a:r>
              <a:rPr lang="es-ES" sz="2000" dirty="0"/>
              <a:t>: </a:t>
            </a:r>
            <a:r>
              <a:rPr lang="es-ES" sz="2000" dirty="0" err="1"/>
              <a:t>boolean</a:t>
            </a:r>
            <a:r>
              <a:rPr lang="es-ES" sz="2000" dirty="0"/>
              <a:t>: True </a:t>
            </a:r>
            <a:r>
              <a:rPr lang="es-ES" sz="2000" dirty="0" err="1"/>
              <a:t>when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item</a:t>
            </a:r>
            <a:r>
              <a:rPr lang="es-ES" sz="2000" dirty="0"/>
              <a:t> has </a:t>
            </a:r>
            <a:r>
              <a:rPr lang="es-ES" sz="2000" dirty="0" err="1"/>
              <a:t>an</a:t>
            </a:r>
            <a:r>
              <a:rPr lang="es-ES" sz="2000" dirty="0"/>
              <a:t> </a:t>
            </a:r>
            <a:r>
              <a:rPr lang="es-ES" sz="2000" dirty="0" err="1"/>
              <a:t>even</a:t>
            </a:r>
            <a:r>
              <a:rPr lang="es-ES" sz="2000" dirty="0"/>
              <a:t> </a:t>
            </a:r>
            <a:r>
              <a:rPr lang="es-ES" sz="2000" dirty="0" err="1"/>
              <a:t>index</a:t>
            </a:r>
            <a:r>
              <a:rPr lang="es-ES" sz="2000" dirty="0"/>
              <a:t>. </a:t>
            </a:r>
          </a:p>
          <a:p>
            <a:pPr algn="just"/>
            <a:r>
              <a:rPr lang="es-ES" sz="2000" dirty="0" err="1"/>
              <a:t>odd</a:t>
            </a:r>
            <a:r>
              <a:rPr lang="es-ES" sz="2000" dirty="0"/>
              <a:t>: </a:t>
            </a:r>
            <a:r>
              <a:rPr lang="es-ES" sz="2000" dirty="0" err="1"/>
              <a:t>boolean</a:t>
            </a:r>
            <a:r>
              <a:rPr lang="es-ES" sz="2000" dirty="0"/>
              <a:t>: True </a:t>
            </a:r>
            <a:r>
              <a:rPr lang="es-ES" sz="2000" dirty="0" err="1"/>
              <a:t>when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item</a:t>
            </a:r>
            <a:r>
              <a:rPr lang="es-ES" sz="2000" dirty="0"/>
              <a:t> has </a:t>
            </a:r>
            <a:r>
              <a:rPr lang="es-ES" sz="2000" dirty="0" err="1"/>
              <a:t>an</a:t>
            </a:r>
            <a:r>
              <a:rPr lang="es-ES" sz="2000" dirty="0"/>
              <a:t> </a:t>
            </a:r>
            <a:r>
              <a:rPr lang="es-ES" sz="2000" dirty="0" err="1"/>
              <a:t>odd</a:t>
            </a:r>
            <a:r>
              <a:rPr lang="es-ES" sz="2000" dirty="0"/>
              <a:t> </a:t>
            </a:r>
            <a:r>
              <a:rPr lang="es-ES" sz="2000" dirty="0" err="1"/>
              <a:t>index</a:t>
            </a:r>
            <a:r>
              <a:rPr lang="es-ES" sz="2000" dirty="0"/>
              <a:t>. 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319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E7260-E968-D041-9DB8-154E152A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Built</a:t>
            </a:r>
            <a:r>
              <a:rPr lang="es-ES" dirty="0"/>
              <a:t>-in </a:t>
            </a:r>
            <a:r>
              <a:rPr lang="es-ES" dirty="0" err="1"/>
              <a:t>directives</a:t>
            </a:r>
            <a:r>
              <a:rPr lang="es-ES" dirty="0"/>
              <a:t> (*</a:t>
            </a:r>
            <a:r>
              <a:rPr lang="es-ES" dirty="0" err="1"/>
              <a:t>ngIF</a:t>
            </a:r>
            <a:r>
              <a:rPr lang="es-ES" dirty="0"/>
              <a:t>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B9683-F4E1-CC44-9A15-46AB077C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/>
              <a:t>The</a:t>
            </a:r>
            <a:r>
              <a:rPr lang="es-ES" dirty="0"/>
              <a:t> </a:t>
            </a:r>
            <a:r>
              <a:rPr lang="es-ES" dirty="0" err="1"/>
              <a:t>ng-if</a:t>
            </a:r>
            <a:r>
              <a:rPr lang="es-ES" dirty="0"/>
              <a:t> </a:t>
            </a:r>
            <a:r>
              <a:rPr lang="es-ES" dirty="0" err="1"/>
              <a:t>directive</a:t>
            </a:r>
            <a:r>
              <a:rPr lang="es-ES" dirty="0"/>
              <a:t> </a:t>
            </a:r>
            <a:r>
              <a:rPr lang="es-ES" dirty="0" err="1"/>
              <a:t>removes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HTML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evaluates</a:t>
            </a:r>
            <a:r>
              <a:rPr lang="es-ES" dirty="0"/>
              <a:t> to false.</a:t>
            </a:r>
          </a:p>
          <a:p>
            <a:pPr algn="just"/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</a:t>
            </a:r>
            <a:r>
              <a:rPr lang="es-ES" dirty="0" err="1"/>
              <a:t>evaluates</a:t>
            </a:r>
            <a:r>
              <a:rPr lang="es-ES" dirty="0"/>
              <a:t> to true,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added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DOM.</a:t>
            </a:r>
          </a:p>
        </p:txBody>
      </p:sp>
    </p:spTree>
    <p:extLst>
      <p:ext uri="{BB962C8B-B14F-4D97-AF65-F5344CB8AC3E}">
        <p14:creationId xmlns:p14="http://schemas.microsoft.com/office/powerpoint/2010/main" val="18211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E7260-E968-D041-9DB8-154E152A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Built</a:t>
            </a:r>
            <a:r>
              <a:rPr lang="es-ES" dirty="0"/>
              <a:t>-in </a:t>
            </a:r>
            <a:r>
              <a:rPr lang="es-ES" dirty="0" err="1"/>
              <a:t>directives</a:t>
            </a:r>
            <a:r>
              <a:rPr lang="es-ES" dirty="0"/>
              <a:t> (NGCLASS)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B9683-F4E1-CC44-9A15-46AB077C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err="1"/>
              <a:t>The</a:t>
            </a:r>
            <a:r>
              <a:rPr lang="es-ES" dirty="0"/>
              <a:t> CSS </a:t>
            </a:r>
            <a:r>
              <a:rPr lang="es-ES" dirty="0" err="1"/>
              <a:t>classes</a:t>
            </a:r>
            <a:r>
              <a:rPr lang="es-ES" dirty="0"/>
              <a:t> are </a:t>
            </a:r>
            <a:r>
              <a:rPr lang="es-ES" dirty="0" err="1"/>
              <a:t>updated</a:t>
            </a:r>
            <a:r>
              <a:rPr lang="es-ES" dirty="0"/>
              <a:t> as </a:t>
            </a:r>
            <a:r>
              <a:rPr lang="es-ES" dirty="0" err="1"/>
              <a:t>follows</a:t>
            </a:r>
            <a:r>
              <a:rPr lang="es-ES" dirty="0"/>
              <a:t>, </a:t>
            </a:r>
            <a:r>
              <a:rPr lang="es-ES" dirty="0" err="1"/>
              <a:t>depending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evaluation</a:t>
            </a:r>
            <a:r>
              <a:rPr lang="es-ES" dirty="0"/>
              <a:t>.</a:t>
            </a:r>
          </a:p>
          <a:p>
            <a:pPr algn="just"/>
            <a:r>
              <a:rPr lang="es-ES" dirty="0" err="1"/>
              <a:t>The</a:t>
            </a:r>
            <a:r>
              <a:rPr lang="es-ES" dirty="0"/>
              <a:t> [</a:t>
            </a:r>
            <a:r>
              <a:rPr lang="es-ES" dirty="0" err="1"/>
              <a:t>ngClass</a:t>
            </a:r>
            <a:r>
              <a:rPr lang="es-ES" dirty="0"/>
              <a:t>] </a:t>
            </a:r>
            <a:r>
              <a:rPr lang="es-ES" dirty="0" err="1"/>
              <a:t>directive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to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to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conditionals</a:t>
            </a:r>
            <a:r>
              <a:rPr lang="es-ES" dirty="0"/>
              <a:t>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65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FD8BD-5A73-7343-863C-792CEEF4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71AB2-FFF1-AB41-A7B2-DA325071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Pipes are </a:t>
            </a:r>
            <a:r>
              <a:rPr lang="es-ES" dirty="0" err="1"/>
              <a:t>usually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interpolation</a:t>
            </a:r>
            <a:r>
              <a:rPr lang="es-ES" dirty="0"/>
              <a:t> and data </a:t>
            </a:r>
            <a:r>
              <a:rPr lang="es-ES" dirty="0" err="1"/>
              <a:t>binding</a:t>
            </a:r>
            <a:r>
              <a:rPr lang="es-ES" dirty="0"/>
              <a:t> to </a:t>
            </a:r>
            <a:r>
              <a:rPr lang="es-ES" dirty="0" err="1"/>
              <a:t>transform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displayed</a:t>
            </a:r>
            <a:r>
              <a:rPr lang="es-ES" dirty="0"/>
              <a:t>. </a:t>
            </a:r>
            <a:r>
              <a:rPr lang="es-ES" dirty="0" err="1"/>
              <a:t>They</a:t>
            </a:r>
            <a:r>
              <a:rPr lang="es-ES" dirty="0"/>
              <a:t> can be </a:t>
            </a:r>
            <a:r>
              <a:rPr lang="es-ES" dirty="0" err="1"/>
              <a:t>considered</a:t>
            </a:r>
            <a:r>
              <a:rPr lang="es-ES" dirty="0"/>
              <a:t> as </a:t>
            </a:r>
            <a:r>
              <a:rPr lang="es-ES" dirty="0" err="1"/>
              <a:t>filters</a:t>
            </a:r>
            <a:r>
              <a:rPr lang="es-ES" dirty="0"/>
              <a:t>. Angular </a:t>
            </a:r>
            <a:r>
              <a:rPr lang="es-ES" dirty="0" err="1"/>
              <a:t>provides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built</a:t>
            </a:r>
            <a:r>
              <a:rPr lang="es-ES" dirty="0"/>
              <a:t>- in pipes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operations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strings</a:t>
            </a:r>
            <a:r>
              <a:rPr lang="es-ES" dirty="0"/>
              <a:t>, </a:t>
            </a:r>
            <a:r>
              <a:rPr lang="es-ES" dirty="0" err="1"/>
              <a:t>arrays</a:t>
            </a:r>
            <a:r>
              <a:rPr lang="es-ES" dirty="0"/>
              <a:t>, dates, JSON, </a:t>
            </a:r>
            <a:r>
              <a:rPr lang="es-ES" dirty="0" err="1"/>
              <a:t>currency</a:t>
            </a:r>
            <a:r>
              <a:rPr lang="es-ES" dirty="0"/>
              <a:t>, locales, ...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546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87C66-8C6A-784D-BD9E-5200339F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44360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Routing</a:t>
            </a:r>
            <a:r>
              <a:rPr lang="es-ES" dirty="0"/>
              <a:t> </a:t>
            </a:r>
            <a:r>
              <a:rPr lang="es-ES" dirty="0" err="1"/>
              <a:t>Basics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4EA28F-8677-334A-9C1C-88896BAB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83364"/>
            <a:ext cx="9905999" cy="5247861"/>
          </a:xfrm>
        </p:spPr>
        <p:txBody>
          <a:bodyPr/>
          <a:lstStyle/>
          <a:p>
            <a:pPr algn="just"/>
            <a:r>
              <a:rPr lang="es-ES" dirty="0" err="1"/>
              <a:t>index.html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HTML page </a:t>
            </a:r>
            <a:r>
              <a:rPr lang="es-ES" dirty="0" err="1"/>
              <a:t>downloaded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and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handled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document</a:t>
            </a:r>
            <a:r>
              <a:rPr lang="es-ES" dirty="0"/>
              <a:t>. </a:t>
            </a:r>
          </a:p>
          <a:p>
            <a:pPr algn="just"/>
            <a:r>
              <a:rPr lang="es-ES" dirty="0" err="1"/>
              <a:t>how</a:t>
            </a:r>
            <a:r>
              <a:rPr lang="es-ES" dirty="0"/>
              <a:t> can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navigate</a:t>
            </a:r>
            <a:r>
              <a:rPr lang="es-ES" dirty="0"/>
              <a:t> to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 in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?.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handled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Angular </a:t>
            </a:r>
            <a:r>
              <a:rPr lang="es-ES" dirty="0" err="1"/>
              <a:t>Router</a:t>
            </a:r>
            <a:r>
              <a:rPr lang="es-ES" dirty="0"/>
              <a:t>. 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9FF9A6-45F1-0542-86E7-E31113D7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74" y="3297583"/>
            <a:ext cx="7752521" cy="30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3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A1AE9-7EE9-8943-B61E-0AD61EFF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1560"/>
          </a:xfrm>
        </p:spPr>
        <p:txBody>
          <a:bodyPr/>
          <a:lstStyle/>
          <a:p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E1A61-D78B-954D-AF04-EC689B71A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0991"/>
            <a:ext cx="9905999" cy="4320210"/>
          </a:xfrm>
        </p:spPr>
        <p:txBody>
          <a:bodyPr/>
          <a:lstStyle/>
          <a:p>
            <a:r>
              <a:rPr lang="es-ES" dirty="0"/>
              <a:t>A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whose</a:t>
            </a:r>
            <a:r>
              <a:rPr lang="es-ES" dirty="0"/>
              <a:t> </a:t>
            </a:r>
            <a:r>
              <a:rPr lang="es-ES" dirty="0" err="1"/>
              <a:t>purpose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to </a:t>
            </a:r>
            <a:r>
              <a:rPr lang="es-ES" dirty="0" err="1"/>
              <a:t>provide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data and </a:t>
            </a:r>
            <a:r>
              <a:rPr lang="es-ES" dirty="0" err="1"/>
              <a:t>logic</a:t>
            </a:r>
            <a:r>
              <a:rPr lang="es-ES" dirty="0"/>
              <a:t> </a:t>
            </a:r>
            <a:r>
              <a:rPr lang="es-ES" dirty="0" err="1"/>
              <a:t>shared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. 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FA2C50-A026-7E45-89A6-4316EF50D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61" y="2472551"/>
            <a:ext cx="7255565" cy="34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ABABB-A975-654E-929F-2E573A12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RxJS</a:t>
            </a:r>
            <a:r>
              <a:rPr lang="es-ES" dirty="0"/>
              <a:t> and Observables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7DD516-CA71-4642-8282-009440A9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006440" cy="3541714"/>
          </a:xfrm>
        </p:spPr>
        <p:txBody>
          <a:bodyPr/>
          <a:lstStyle/>
          <a:p>
            <a:pPr algn="just"/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HTTP </a:t>
            </a:r>
            <a:r>
              <a:rPr lang="es-ES" dirty="0" err="1"/>
              <a:t>resquests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Angular,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Promises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wanted</a:t>
            </a:r>
            <a:r>
              <a:rPr lang="es-ES" dirty="0"/>
              <a:t> to,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instead</a:t>
            </a:r>
            <a:r>
              <a:rPr lang="es-ES" dirty="0"/>
              <a:t>, </a:t>
            </a:r>
            <a:r>
              <a:rPr lang="es-ES" dirty="0" err="1"/>
              <a:t>by</a:t>
            </a:r>
            <a:r>
              <a:rPr lang="es-ES" dirty="0"/>
              <a:t> default, Angular 2+ </a:t>
            </a:r>
            <a:r>
              <a:rPr lang="es-ES" dirty="0" err="1"/>
              <a:t>works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Observables, </a:t>
            </a:r>
            <a:r>
              <a:rPr lang="es-ES" dirty="0" err="1"/>
              <a:t>which</a:t>
            </a:r>
            <a:r>
              <a:rPr lang="es-ES" dirty="0"/>
              <a:t> can be </a:t>
            </a:r>
            <a:r>
              <a:rPr lang="es-ES" dirty="0" err="1"/>
              <a:t>seen</a:t>
            </a:r>
            <a:r>
              <a:rPr lang="es-ES" dirty="0"/>
              <a:t> as a more </a:t>
            </a:r>
            <a:r>
              <a:rPr lang="es-ES" dirty="0" err="1"/>
              <a:t>advanced</a:t>
            </a:r>
            <a:r>
              <a:rPr lang="es-ES" dirty="0"/>
              <a:t> </a:t>
            </a:r>
            <a:r>
              <a:rPr lang="es-ES" dirty="0" err="1"/>
              <a:t>version</a:t>
            </a:r>
            <a:r>
              <a:rPr lang="es-ES" dirty="0"/>
              <a:t> of a </a:t>
            </a:r>
            <a:r>
              <a:rPr lang="es-ES" dirty="0" err="1"/>
              <a:t>Promise</a:t>
            </a:r>
            <a:r>
              <a:rPr lang="es-ES" dirty="0"/>
              <a:t>, </a:t>
            </a:r>
            <a:r>
              <a:rPr lang="es-ES" dirty="0" err="1"/>
              <a:t>with</a:t>
            </a:r>
            <a:r>
              <a:rPr lang="es-ES" dirty="0"/>
              <a:t> more </a:t>
            </a:r>
            <a:r>
              <a:rPr lang="es-ES" dirty="0" err="1"/>
              <a:t>features</a:t>
            </a:r>
            <a:r>
              <a:rPr lang="es-ES" dirty="0"/>
              <a:t>. </a:t>
            </a:r>
          </a:p>
          <a:p>
            <a:endParaRPr lang="es-ES" dirty="0"/>
          </a:p>
          <a:p>
            <a:pPr algn="just"/>
            <a:r>
              <a:rPr lang="es-ES" dirty="0"/>
              <a:t>In </a:t>
            </a:r>
            <a:r>
              <a:rPr lang="es-ES" dirty="0" err="1"/>
              <a:t>order</a:t>
            </a:r>
            <a:r>
              <a:rPr lang="es-ES" dirty="0"/>
              <a:t> to do so, Angular uses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additional</a:t>
            </a:r>
            <a:r>
              <a:rPr lang="es-ES" dirty="0"/>
              <a:t> </a:t>
            </a:r>
            <a:r>
              <a:rPr lang="es-ES" dirty="0" err="1"/>
              <a:t>library</a:t>
            </a:r>
            <a:r>
              <a:rPr lang="es-ES" dirty="0"/>
              <a:t> </a:t>
            </a:r>
            <a:r>
              <a:rPr lang="es-ES" dirty="0" err="1"/>
              <a:t>called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RxJs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086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DAB08-2D3D-044C-B965-83FFA95A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err="1"/>
              <a:t>differences</a:t>
            </a:r>
            <a:r>
              <a:rPr lang="es-ES" sz="3200" dirty="0"/>
              <a:t> </a:t>
            </a:r>
            <a:r>
              <a:rPr lang="es-ES" sz="3200" dirty="0" err="1"/>
              <a:t>between</a:t>
            </a:r>
            <a:r>
              <a:rPr lang="es-ES" sz="3200" dirty="0"/>
              <a:t> </a:t>
            </a:r>
            <a:r>
              <a:rPr lang="es-ES" sz="3200" dirty="0" err="1"/>
              <a:t>Promises</a:t>
            </a:r>
            <a:r>
              <a:rPr lang="es-ES" sz="3200" dirty="0"/>
              <a:t> and Observables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DFF01DB-54F9-A641-B6EC-AE87B4969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509614"/>
              </p:ext>
            </p:extLst>
          </p:nvPr>
        </p:nvGraphicFramePr>
        <p:xfrm>
          <a:off x="1141413" y="1889760"/>
          <a:ext cx="9906000" cy="42793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40918349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3792450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070787855"/>
                    </a:ext>
                  </a:extLst>
                </a:gridCol>
              </a:tblGrid>
              <a:tr h="855879">
                <a:tc>
                  <a:txBody>
                    <a:bodyPr/>
                    <a:lstStyle/>
                    <a:p>
                      <a:pPr algn="ctr"/>
                      <a:endParaRPr lang="es-E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dirty="0" err="1"/>
                        <a:t>Promise</a:t>
                      </a:r>
                      <a:endParaRPr lang="es-E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dirty="0"/>
                        <a:t>Observable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89144"/>
                  </a:ext>
                </a:extLst>
              </a:tr>
              <a:tr h="855879">
                <a:tc>
                  <a:txBody>
                    <a:bodyPr/>
                    <a:lstStyle/>
                    <a:p>
                      <a:r>
                        <a:rPr lang="es-ES" dirty="0" err="1"/>
                        <a:t>What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does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provides</a:t>
                      </a:r>
                      <a:r>
                        <a:rPr lang="es-ES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Only</a:t>
                      </a:r>
                      <a:r>
                        <a:rPr lang="es-ES" dirty="0"/>
                        <a:t> a single </a:t>
                      </a:r>
                      <a:r>
                        <a:rPr lang="es-ES" dirty="0" err="1"/>
                        <a:t>future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value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single Observable can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time.</a:t>
                      </a:r>
                      <a:r>
                        <a:rPr lang="es-ES" dirty="0">
                          <a:effectLst/>
                        </a:rPr>
                        <a:t>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93844"/>
                  </a:ext>
                </a:extLst>
              </a:tr>
              <a:tr h="855879">
                <a:tc>
                  <a:txBody>
                    <a:bodyPr/>
                    <a:lstStyle/>
                    <a:p>
                      <a:r>
                        <a:rPr lang="es-ES" dirty="0" err="1"/>
                        <a:t>When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starts</a:t>
                      </a:r>
                      <a:r>
                        <a:rPr lang="es-ES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When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it’s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created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Only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start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when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you</a:t>
                      </a:r>
                      <a:r>
                        <a:rPr lang="es-ES" dirty="0"/>
                        <a:t> subscribe to </a:t>
                      </a:r>
                      <a:r>
                        <a:rPr lang="es-ES" dirty="0" err="1"/>
                        <a:t>it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lazy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loading</a:t>
                      </a:r>
                      <a:r>
                        <a:rPr lang="es-ES" dirty="0"/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41559"/>
                  </a:ext>
                </a:extLst>
              </a:tr>
              <a:tr h="855879">
                <a:tc>
                  <a:txBody>
                    <a:bodyPr/>
                    <a:lstStyle/>
                    <a:p>
                      <a:r>
                        <a:rPr lang="es-ES" dirty="0"/>
                        <a:t>Can </a:t>
                      </a:r>
                      <a:r>
                        <a:rPr lang="es-ES" dirty="0" err="1"/>
                        <a:t>it</a:t>
                      </a:r>
                      <a:r>
                        <a:rPr lang="es-ES" dirty="0"/>
                        <a:t> be </a:t>
                      </a:r>
                      <a:r>
                        <a:rPr lang="es-ES" dirty="0" err="1"/>
                        <a:t>canceled</a:t>
                      </a:r>
                      <a:r>
                        <a:rPr lang="es-ES" dirty="0"/>
                        <a:t>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After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unsubcribing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07104"/>
                  </a:ext>
                </a:extLst>
              </a:tr>
              <a:tr h="855879">
                <a:tc>
                  <a:txBody>
                    <a:bodyPr/>
                    <a:lstStyle/>
                    <a:p>
                      <a:r>
                        <a:rPr lang="es-ES" dirty="0" err="1"/>
                        <a:t>How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processed</a:t>
                      </a:r>
                      <a:r>
                        <a:rPr lang="es-ES" dirty="0"/>
                        <a:t>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uses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data.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reduce and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more.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12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40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87DA6-EB26-F548-AE23-7D0B8C29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6992"/>
            <a:ext cx="9905998" cy="585216"/>
          </a:xfrm>
        </p:spPr>
        <p:txBody>
          <a:bodyPr>
            <a:normAutofit/>
          </a:bodyPr>
          <a:lstStyle/>
          <a:p>
            <a:pPr algn="ctr"/>
            <a:r>
              <a:rPr lang="es-ES" dirty="0" err="1"/>
              <a:t>index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AC2E0-8179-DD42-8E67-9DFB08400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578864"/>
            <a:ext cx="4125533" cy="4145280"/>
          </a:xfrm>
        </p:spPr>
        <p:txBody>
          <a:bodyPr>
            <a:normAutofit/>
          </a:bodyPr>
          <a:lstStyle/>
          <a:p>
            <a:r>
              <a:rPr lang="es-ES" sz="2000" dirty="0">
                <a:hlinkClick r:id="rId2" action="ppaction://hlinksldjump"/>
              </a:rPr>
              <a:t>WHO I AM?</a:t>
            </a:r>
            <a:endParaRPr lang="es-ES" sz="2000" dirty="0"/>
          </a:p>
          <a:p>
            <a:r>
              <a:rPr lang="es-ES" sz="2000" dirty="0">
                <a:hlinkClick r:id="rId3" action="ppaction://hlinksldjump"/>
              </a:rPr>
              <a:t>INTRODUCTION</a:t>
            </a:r>
            <a:endParaRPr lang="es-ES" sz="2000" dirty="0"/>
          </a:p>
          <a:p>
            <a:r>
              <a:rPr lang="es-ES" sz="2000" dirty="0">
                <a:hlinkClick r:id="rId4" action="ppaction://hlinksldjump"/>
              </a:rPr>
              <a:t>IMPORTANT FEATURES</a:t>
            </a:r>
            <a:endParaRPr lang="es-ES" sz="2000" dirty="0"/>
          </a:p>
          <a:p>
            <a:r>
              <a:rPr lang="es-ES" sz="2000" dirty="0">
                <a:hlinkClick r:id="rId5" action="ppaction://hlinksldjump"/>
              </a:rPr>
              <a:t>SET UP AN ANGULAR PROJECT</a:t>
            </a:r>
            <a:endParaRPr lang="es-ES" sz="2000" dirty="0"/>
          </a:p>
          <a:p>
            <a:r>
              <a:rPr lang="es-ES" sz="2000" dirty="0">
                <a:hlinkClick r:id="rId6" action="ppaction://hlinksldjump"/>
              </a:rPr>
              <a:t>HOW ANGULAR CLI WORKS</a:t>
            </a:r>
            <a:endParaRPr lang="es-ES" sz="2000" dirty="0"/>
          </a:p>
          <a:p>
            <a:r>
              <a:rPr lang="es-ES" sz="2000" dirty="0">
                <a:hlinkClick r:id="rId7" action="ppaction://hlinksldjump"/>
              </a:rPr>
              <a:t>LAZY LOADING</a:t>
            </a:r>
            <a:endParaRPr lang="es-ES" sz="2000" dirty="0"/>
          </a:p>
          <a:p>
            <a:r>
              <a:rPr lang="es-ES" sz="2000" dirty="0">
                <a:hlinkClick r:id="rId8" action="ppaction://hlinksldjump"/>
              </a:rPr>
              <a:t>COMPONENTS</a:t>
            </a:r>
            <a:endParaRPr lang="es-ES" sz="2000" dirty="0"/>
          </a:p>
          <a:p>
            <a:r>
              <a:rPr lang="es-ES" sz="2000" dirty="0">
                <a:hlinkClick r:id="rId9" action="ppaction://hlinksldjump"/>
              </a:rPr>
              <a:t>COMPONENTS LIFE CYCLE</a:t>
            </a:r>
            <a:endParaRPr lang="es-ES" sz="20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87B55F-5B9F-6646-A5B6-DB94C69F2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578864"/>
            <a:ext cx="4130040" cy="4145280"/>
          </a:xfrm>
        </p:spPr>
        <p:txBody>
          <a:bodyPr>
            <a:normAutofit/>
          </a:bodyPr>
          <a:lstStyle/>
          <a:p>
            <a:r>
              <a:rPr lang="es-ES" sz="2000" dirty="0">
                <a:hlinkClick r:id="rId10" action="ppaction://hlinksldjump"/>
              </a:rPr>
              <a:t>TEMPLATES</a:t>
            </a:r>
            <a:endParaRPr lang="es-ES" sz="2000" dirty="0"/>
          </a:p>
          <a:p>
            <a:r>
              <a:rPr lang="es-ES" sz="2000" dirty="0">
                <a:hlinkClick r:id="rId11" action="ppaction://hlinksldjump"/>
              </a:rPr>
              <a:t>BUILT-IN DIRECTIVES</a:t>
            </a:r>
            <a:endParaRPr lang="es-ES" sz="2000" dirty="0"/>
          </a:p>
          <a:p>
            <a:r>
              <a:rPr lang="es-ES" sz="2000" dirty="0">
                <a:hlinkClick r:id="rId12" action="ppaction://hlinksldjump"/>
              </a:rPr>
              <a:t>PIPES</a:t>
            </a:r>
            <a:endParaRPr lang="es-ES" sz="2000" dirty="0"/>
          </a:p>
          <a:p>
            <a:r>
              <a:rPr lang="es-ES" sz="2000" dirty="0">
                <a:hlinkClick r:id="rId13" action="ppaction://hlinksldjump"/>
              </a:rPr>
              <a:t>ROUTING BASICS</a:t>
            </a:r>
            <a:endParaRPr lang="es-ES" sz="2000" dirty="0"/>
          </a:p>
          <a:p>
            <a:r>
              <a:rPr lang="es-ES" sz="2000" dirty="0">
                <a:hlinkClick r:id="rId14" action="ppaction://hlinksldjump"/>
              </a:rPr>
              <a:t>RXJS AND OBSERVABLES</a:t>
            </a:r>
            <a:endParaRPr lang="es-ES" sz="2000" dirty="0"/>
          </a:p>
          <a:p>
            <a:r>
              <a:rPr lang="es-ES" sz="2000" dirty="0">
                <a:hlinkClick r:id="rId15" action="ppaction://hlinksldjump"/>
              </a:rPr>
              <a:t>DIFFERENCES BETWEEN PROMISES AND OBSERVABLES</a:t>
            </a:r>
            <a:endParaRPr lang="es-ES" sz="2000" dirty="0"/>
          </a:p>
          <a:p>
            <a:r>
              <a:rPr lang="es-ES" sz="2000" dirty="0">
                <a:hlinkClick r:id="rId16" action="ppaction://hlinksldjump"/>
              </a:rPr>
              <a:t>HANDLING RESPONSES AND ERRORS WITH OBSERVABLES</a:t>
            </a:r>
            <a:endParaRPr lang="es-ES" sz="20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C10AE8D-285F-F044-9511-BEF8CFEE1EB6}"/>
              </a:ext>
            </a:extLst>
          </p:cNvPr>
          <p:cNvSpPr txBox="1">
            <a:spLocks/>
          </p:cNvSpPr>
          <p:nvPr/>
        </p:nvSpPr>
        <p:spPr>
          <a:xfrm>
            <a:off x="1293811" y="1188720"/>
            <a:ext cx="1290893" cy="5230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2579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34ABB-617E-9C48-8F2C-78CF2946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6995"/>
          </a:xfrm>
        </p:spPr>
        <p:txBody>
          <a:bodyPr>
            <a:normAutofit/>
          </a:bodyPr>
          <a:lstStyle/>
          <a:p>
            <a:r>
              <a:rPr lang="es-ES" sz="3200" dirty="0" err="1"/>
              <a:t>Handling</a:t>
            </a:r>
            <a:r>
              <a:rPr lang="es-ES" sz="3200" dirty="0"/>
              <a:t> responses and </a:t>
            </a:r>
            <a:r>
              <a:rPr lang="es-ES" sz="3200" dirty="0" err="1"/>
              <a:t>errors</a:t>
            </a:r>
            <a:r>
              <a:rPr lang="es-ES" sz="3200" dirty="0"/>
              <a:t> </a:t>
            </a:r>
            <a:r>
              <a:rPr lang="es-ES" sz="3200" dirty="0" err="1"/>
              <a:t>with</a:t>
            </a:r>
            <a:r>
              <a:rPr lang="es-ES" sz="3200" dirty="0"/>
              <a:t> observables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3DFE6-C6B9-DE43-BB3A-CE81C5EE6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1722"/>
            <a:ext cx="9905999" cy="4439479"/>
          </a:xfrm>
        </p:spPr>
        <p:txBody>
          <a:bodyPr/>
          <a:lstStyle/>
          <a:p>
            <a:pPr algn="just"/>
            <a:r>
              <a:rPr lang="es-ES" dirty="0" err="1"/>
              <a:t>An</a:t>
            </a:r>
            <a:r>
              <a:rPr lang="es-ES" dirty="0"/>
              <a:t> observable </a:t>
            </a:r>
            <a:r>
              <a:rPr lang="es-ES" dirty="0" err="1"/>
              <a:t>doesn’t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until</a:t>
            </a:r>
            <a:r>
              <a:rPr lang="es-ES" dirty="0"/>
              <a:t> </a:t>
            </a:r>
            <a:r>
              <a:rPr lang="es-ES" dirty="0" err="1"/>
              <a:t>subscribed</a:t>
            </a:r>
            <a:r>
              <a:rPr lang="es-ES" dirty="0"/>
              <a:t> to </a:t>
            </a:r>
            <a:r>
              <a:rPr lang="es-ES" dirty="0" err="1"/>
              <a:t>somewhere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subscribe </a:t>
            </a:r>
            <a:r>
              <a:rPr lang="es-ES" dirty="0" err="1"/>
              <a:t>is</a:t>
            </a:r>
            <a:r>
              <a:rPr lang="es-ES" dirty="0"/>
              <a:t> a final </a:t>
            </a:r>
            <a:r>
              <a:rPr lang="es-ES" dirty="0" err="1"/>
              <a:t>method</a:t>
            </a:r>
            <a:r>
              <a:rPr lang="es-ES" dirty="0"/>
              <a:t>. 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BA2335-DA9C-E945-8F59-9D3F0005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4" y="2484782"/>
            <a:ext cx="6778487" cy="36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16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8A551-3D0B-A549-A5A8-434AAE83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572769"/>
            <a:ext cx="9906000" cy="1060704"/>
          </a:xfrm>
        </p:spPr>
        <p:txBody>
          <a:bodyPr>
            <a:normAutofit/>
          </a:bodyPr>
          <a:lstStyle/>
          <a:p>
            <a:pPr algn="ctr"/>
            <a:r>
              <a:rPr lang="es-ES" sz="6000" dirty="0"/>
              <a:t>QUESTIONS?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279F63-D7BB-C843-9F45-3A76CEE46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607" y="2889504"/>
            <a:ext cx="3213608" cy="31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61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3CD4D-EFB4-D44B-A0C3-23478367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557" y="4861334"/>
            <a:ext cx="5771451" cy="83233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assistance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FDAA376-0A4E-4948-838D-BA9C111C0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069" y="-682751"/>
            <a:ext cx="6788426" cy="6729984"/>
          </a:xfrm>
        </p:spPr>
      </p:pic>
    </p:spTree>
    <p:extLst>
      <p:ext uri="{BB962C8B-B14F-4D97-AF65-F5344CB8AC3E}">
        <p14:creationId xmlns:p14="http://schemas.microsoft.com/office/powerpoint/2010/main" val="51639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2DE3C-CA1F-4C4A-8FEF-28C884FE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Who</a:t>
            </a:r>
            <a:r>
              <a:rPr lang="es-ES" dirty="0"/>
              <a:t> i am ?</a:t>
            </a:r>
            <a:br>
              <a:rPr lang="es-ES" dirty="0"/>
            </a:br>
            <a:endParaRPr lang="es-ES" dirty="0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224C4FFC-EE1C-144D-A994-6D4F7F842C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10" r="1210"/>
          <a:stretch>
            <a:fillRect/>
          </a:stretch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F0B0C4-35C2-8749-8AE6-572B7D6C9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My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Jose Antonio Amores Tomás.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studied</a:t>
            </a:r>
            <a:r>
              <a:rPr lang="es-ES" sz="2400" dirty="0"/>
              <a:t> DAW </a:t>
            </a:r>
          </a:p>
          <a:p>
            <a:r>
              <a:rPr lang="es-ES" sz="2400" dirty="0"/>
              <a:t>	(Desarrollo de Aplicación Web)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 </a:t>
            </a:r>
            <a:r>
              <a:rPr lang="es-ES" sz="2400" dirty="0" err="1"/>
              <a:t>have</a:t>
            </a:r>
            <a:r>
              <a:rPr lang="es-ES" sz="2400" dirty="0"/>
              <a:t> 9 </a:t>
            </a:r>
            <a:r>
              <a:rPr lang="es-ES" sz="2400" dirty="0" err="1"/>
              <a:t>months</a:t>
            </a:r>
            <a:r>
              <a:rPr lang="es-ES" sz="2400" dirty="0"/>
              <a:t> of </a:t>
            </a:r>
            <a:r>
              <a:rPr lang="es-ES" sz="2400" dirty="0" err="1"/>
              <a:t>experience</a:t>
            </a:r>
            <a:r>
              <a:rPr lang="es-ES" sz="2400" dirty="0"/>
              <a:t> as a </a:t>
            </a:r>
            <a:r>
              <a:rPr lang="es-ES" sz="2400" dirty="0" err="1"/>
              <a:t>frontend</a:t>
            </a:r>
            <a:r>
              <a:rPr lang="es-ES" sz="2400" dirty="0"/>
              <a:t> </a:t>
            </a:r>
            <a:r>
              <a:rPr lang="es-ES" sz="2400" dirty="0" err="1"/>
              <a:t>developer</a:t>
            </a:r>
            <a:r>
              <a:rPr lang="es-E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6394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7B227-BADF-7040-9CDE-183F9B9F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7946"/>
          </a:xfrm>
        </p:spPr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B57318-4540-004E-8D73-A0F6ED816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6192"/>
            <a:ext cx="9905999" cy="4255009"/>
          </a:xfrm>
        </p:spPr>
        <p:txBody>
          <a:bodyPr/>
          <a:lstStyle/>
          <a:p>
            <a:pPr algn="just"/>
            <a:r>
              <a:rPr lang="es-ES" b="1" dirty="0"/>
              <a:t>Angular</a:t>
            </a:r>
            <a:r>
              <a:rPr lang="es-ES" dirty="0"/>
              <a:t> 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platform</a:t>
            </a:r>
            <a:r>
              <a:rPr lang="es-ES" dirty="0"/>
              <a:t> and </a:t>
            </a:r>
            <a:r>
              <a:rPr lang="es-ES" b="1" dirty="0" err="1"/>
              <a:t>framework</a:t>
            </a:r>
            <a:r>
              <a:rPr lang="es-ES" dirty="0"/>
              <a:t> 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building</a:t>
            </a:r>
            <a:r>
              <a:rPr lang="es-ES" dirty="0"/>
              <a:t> </a:t>
            </a:r>
            <a:r>
              <a:rPr lang="es-ES" dirty="0" err="1"/>
              <a:t>client</a:t>
            </a:r>
            <a:r>
              <a:rPr lang="es-ES" dirty="0"/>
              <a:t> </a:t>
            </a:r>
            <a:r>
              <a:rPr lang="es-ES" dirty="0" err="1"/>
              <a:t>applications</a:t>
            </a:r>
            <a:r>
              <a:rPr lang="es-ES" dirty="0"/>
              <a:t> in HTML and </a:t>
            </a:r>
            <a:r>
              <a:rPr lang="es-ES" dirty="0" err="1"/>
              <a:t>TypeScript</a:t>
            </a:r>
            <a:r>
              <a:rPr lang="es-ES" dirty="0"/>
              <a:t>. </a:t>
            </a:r>
          </a:p>
          <a:p>
            <a:pPr algn="just"/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to </a:t>
            </a:r>
            <a:r>
              <a:rPr lang="es-ES" dirty="0" err="1"/>
              <a:t>build</a:t>
            </a:r>
            <a:r>
              <a:rPr lang="es-ES" dirty="0"/>
              <a:t> so-</a:t>
            </a:r>
            <a:r>
              <a:rPr lang="es-ES" dirty="0" err="1"/>
              <a:t>called</a:t>
            </a:r>
            <a:r>
              <a:rPr lang="es-ES" dirty="0"/>
              <a:t> Single Page </a:t>
            </a:r>
            <a:r>
              <a:rPr lang="es-ES" dirty="0" err="1"/>
              <a:t>Applications</a:t>
            </a:r>
            <a:r>
              <a:rPr lang="es-ES" dirty="0"/>
              <a:t> (SPA). </a:t>
            </a:r>
          </a:p>
          <a:p>
            <a:pPr algn="just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page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loaded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once,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refreshed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framework</a:t>
            </a:r>
            <a:r>
              <a:rPr lang="es-ES" dirty="0"/>
              <a:t>. </a:t>
            </a:r>
          </a:p>
          <a:p>
            <a:pPr algn="just"/>
            <a:endParaRPr lang="es-ES" dirty="0"/>
          </a:p>
          <a:p>
            <a:endParaRPr lang="es-E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B52CB3-95D7-C449-947C-895945C7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28" y="4559301"/>
            <a:ext cx="4013200" cy="12319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0BF751-FF6B-EA49-ABB1-7D9542D9A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927" y="4562635"/>
            <a:ext cx="4064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0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D36AE-909D-F84D-AA7D-9082DB6A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5066"/>
          </a:xfrm>
        </p:spPr>
        <p:txBody>
          <a:bodyPr/>
          <a:lstStyle/>
          <a:p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features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B9D78-E6FF-A64F-B57C-24006E782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9344"/>
            <a:ext cx="9905999" cy="425500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HTML </a:t>
            </a:r>
            <a:r>
              <a:rPr lang="es-ES" dirty="0" err="1"/>
              <a:t>code</a:t>
            </a:r>
            <a:r>
              <a:rPr lang="es-ES" dirty="0"/>
              <a:t> more </a:t>
            </a:r>
            <a:r>
              <a:rPr lang="es-ES" dirty="0" err="1"/>
              <a:t>expressive</a:t>
            </a:r>
            <a:r>
              <a:rPr lang="es-ES" dirty="0"/>
              <a:t> (Data </a:t>
            </a:r>
            <a:r>
              <a:rPr lang="es-ES" dirty="0" err="1"/>
              <a:t>binding</a:t>
            </a:r>
            <a:r>
              <a:rPr lang="es-ES" dirty="0"/>
              <a:t>, </a:t>
            </a:r>
            <a:r>
              <a:rPr lang="es-ES" dirty="0" err="1"/>
              <a:t>directives</a:t>
            </a:r>
            <a:r>
              <a:rPr lang="es-ES" dirty="0"/>
              <a:t>, etc…)</a:t>
            </a:r>
          </a:p>
          <a:p>
            <a:pPr algn="just"/>
            <a:r>
              <a:rPr lang="es-ES" dirty="0" err="1"/>
              <a:t>It’s</a:t>
            </a:r>
            <a:r>
              <a:rPr lang="es-ES" dirty="0"/>
              <a:t> modular.</a:t>
            </a:r>
          </a:p>
          <a:p>
            <a:pPr algn="just"/>
            <a:r>
              <a:rPr lang="es-ES" dirty="0"/>
              <a:t>Reusable </a:t>
            </a:r>
            <a:r>
              <a:rPr lang="es-ES" dirty="0" err="1"/>
              <a:t>components</a:t>
            </a:r>
            <a:r>
              <a:rPr lang="es-ES" dirty="0"/>
              <a:t> in </a:t>
            </a:r>
            <a:r>
              <a:rPr lang="es-ES" dirty="0" err="1"/>
              <a:t>others</a:t>
            </a:r>
            <a:r>
              <a:rPr lang="es-ES" dirty="0"/>
              <a:t> apps.</a:t>
            </a:r>
          </a:p>
          <a:p>
            <a:pPr algn="just"/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easy</a:t>
            </a:r>
            <a:r>
              <a:rPr lang="es-ES" dirty="0"/>
              <a:t> to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back-</a:t>
            </a:r>
            <a:r>
              <a:rPr lang="es-ES" dirty="0" err="1"/>
              <a:t>end</a:t>
            </a:r>
            <a:r>
              <a:rPr lang="es-ES" dirty="0"/>
              <a:t>.</a:t>
            </a:r>
          </a:p>
          <a:p>
            <a:pPr algn="just"/>
            <a:r>
              <a:rPr lang="es-ES" dirty="0" err="1"/>
              <a:t>Powerful</a:t>
            </a:r>
            <a:r>
              <a:rPr lang="es-ES" dirty="0"/>
              <a:t> </a:t>
            </a:r>
            <a:r>
              <a:rPr lang="es-ES" dirty="0" err="1"/>
              <a:t>debugging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Augury</a:t>
            </a:r>
            <a:r>
              <a:rPr lang="es-ES" dirty="0"/>
              <a:t> (Chrome).</a:t>
            </a:r>
          </a:p>
          <a:p>
            <a:pPr algn="just"/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frameworks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Karma </a:t>
            </a:r>
            <a:r>
              <a:rPr lang="es-ES" dirty="0" err="1"/>
              <a:t>or</a:t>
            </a:r>
            <a:r>
              <a:rPr lang="es-ES" dirty="0"/>
              <a:t> Jasmine. </a:t>
            </a:r>
          </a:p>
          <a:p>
            <a:pPr algn="just"/>
            <a:r>
              <a:rPr lang="es-ES" dirty="0" err="1"/>
              <a:t>Integration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frameworks</a:t>
            </a:r>
            <a:endParaRPr lang="es-ES" dirty="0"/>
          </a:p>
          <a:p>
            <a:pPr algn="just"/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6143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30A5C-0DC2-0D48-A886-F8C4BFB7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Set up </a:t>
            </a:r>
            <a:r>
              <a:rPr lang="es-ES" dirty="0" err="1"/>
              <a:t>an</a:t>
            </a:r>
            <a:r>
              <a:rPr lang="es-ES" dirty="0"/>
              <a:t> angular </a:t>
            </a:r>
            <a:r>
              <a:rPr lang="es-ES" dirty="0" err="1"/>
              <a:t>project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A6E4A7-3696-9840-93F8-E17907039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79304"/>
            <a:ext cx="7177640" cy="323691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Angular CLI</a:t>
            </a:r>
            <a:r>
              <a:rPr lang="es-ES" dirty="0"/>
              <a:t>. </a:t>
            </a:r>
          </a:p>
          <a:p>
            <a:pPr algn="just"/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command</a:t>
            </a:r>
            <a:r>
              <a:rPr lang="es-ES" dirty="0"/>
              <a:t> line </a:t>
            </a:r>
            <a:r>
              <a:rPr lang="es-ES" dirty="0" err="1"/>
              <a:t>tool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to </a:t>
            </a:r>
            <a:r>
              <a:rPr lang="es-ES" dirty="0" err="1"/>
              <a:t>generate</a:t>
            </a:r>
            <a:r>
              <a:rPr lang="es-ES" dirty="0"/>
              <a:t> Angular </a:t>
            </a:r>
            <a:r>
              <a:rPr lang="es-ES" dirty="0" err="1"/>
              <a:t>projects</a:t>
            </a:r>
            <a:r>
              <a:rPr lang="es-ES" dirty="0"/>
              <a:t> </a:t>
            </a:r>
            <a:r>
              <a:rPr lang="es-ES" dirty="0" err="1"/>
              <a:t>fast</a:t>
            </a:r>
            <a:r>
              <a:rPr lang="es-ES" dirty="0"/>
              <a:t> and </a:t>
            </a:r>
            <a:r>
              <a:rPr lang="es-ES" dirty="0" err="1"/>
              <a:t>easily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manages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. </a:t>
            </a:r>
          </a:p>
          <a:p>
            <a:pPr algn="just"/>
            <a:r>
              <a:rPr lang="es-ES" dirty="0" err="1"/>
              <a:t>First</a:t>
            </a:r>
            <a:r>
              <a:rPr lang="es-ES" dirty="0"/>
              <a:t> of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we’ll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to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tool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NPM: </a:t>
            </a:r>
          </a:p>
          <a:p>
            <a:pPr marL="0" indent="0" algn="just">
              <a:buNone/>
            </a:pPr>
            <a:r>
              <a:rPr lang="es-ES" dirty="0"/>
              <a:t>		</a:t>
            </a:r>
            <a:r>
              <a:rPr lang="es-ES" dirty="0" err="1"/>
              <a:t>npm</a:t>
            </a:r>
            <a:r>
              <a:rPr lang="es-ES" dirty="0"/>
              <a:t> i @angular/cli -g </a:t>
            </a:r>
          </a:p>
          <a:p>
            <a:pPr algn="just"/>
            <a:r>
              <a:rPr lang="es-ES" dirty="0"/>
              <a:t>To </a:t>
            </a:r>
            <a:r>
              <a:rPr lang="es-ES" dirty="0" err="1"/>
              <a:t>create</a:t>
            </a:r>
            <a:r>
              <a:rPr lang="es-ES" dirty="0"/>
              <a:t> a new </a:t>
            </a:r>
            <a:r>
              <a:rPr lang="es-ES" dirty="0" err="1"/>
              <a:t>proyect</a:t>
            </a:r>
            <a:r>
              <a:rPr lang="es-ES" dirty="0"/>
              <a:t>: </a:t>
            </a:r>
          </a:p>
          <a:p>
            <a:pPr marL="0" indent="0" algn="just">
              <a:buNone/>
            </a:pPr>
            <a:r>
              <a:rPr lang="es-ES" dirty="0"/>
              <a:t>		</a:t>
            </a:r>
            <a:r>
              <a:rPr lang="es-ES" dirty="0" err="1"/>
              <a:t>ng</a:t>
            </a:r>
            <a:r>
              <a:rPr lang="es-ES" dirty="0"/>
              <a:t> new PROJECT-NAME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7FFC4C-6AC6-4547-9851-80F85F912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565" y="1903428"/>
            <a:ext cx="2648846" cy="39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5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27468-E496-E344-8553-7FC3E7A1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How</a:t>
            </a:r>
            <a:r>
              <a:rPr lang="es-ES" dirty="0"/>
              <a:t> angular-cli </a:t>
            </a:r>
            <a:r>
              <a:rPr lang="es-ES" dirty="0" err="1"/>
              <a:t>works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C34DE5-EE95-5945-8767-F74E62C9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226974"/>
          </a:xfrm>
        </p:spPr>
        <p:txBody>
          <a:bodyPr/>
          <a:lstStyle/>
          <a:p>
            <a:pPr algn="just"/>
            <a:r>
              <a:rPr lang="es-ES" b="1" dirty="0"/>
              <a:t>angular-cli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new </a:t>
            </a:r>
            <a:r>
              <a:rPr lang="es-ES" dirty="0" err="1"/>
              <a:t>tool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creating</a:t>
            </a:r>
            <a:r>
              <a:rPr lang="es-ES" dirty="0"/>
              <a:t> and </a:t>
            </a:r>
            <a:r>
              <a:rPr lang="es-ES" dirty="0" err="1"/>
              <a:t>managing</a:t>
            </a:r>
            <a:r>
              <a:rPr lang="es-ES" dirty="0"/>
              <a:t> Angular 2+ </a:t>
            </a:r>
            <a:r>
              <a:rPr lang="es-ES" dirty="0" err="1"/>
              <a:t>projects</a:t>
            </a:r>
            <a:r>
              <a:rPr lang="es-ES" dirty="0"/>
              <a:t>. </a:t>
            </a:r>
          </a:p>
          <a:p>
            <a:pPr algn="just"/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tool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lives</a:t>
            </a:r>
            <a:r>
              <a:rPr lang="es-ES" dirty="0"/>
              <a:t> </a:t>
            </a:r>
            <a:r>
              <a:rPr lang="es-ES" dirty="0" err="1"/>
              <a:t>easier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automatizing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typical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 and </a:t>
            </a:r>
            <a:r>
              <a:rPr lang="es-ES" dirty="0" err="1"/>
              <a:t>letting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coding</a:t>
            </a:r>
            <a:r>
              <a:rPr lang="es-ES" dirty="0"/>
              <a:t>, </a:t>
            </a:r>
            <a:r>
              <a:rPr lang="es-ES" dirty="0" err="1"/>
              <a:t>while</a:t>
            </a:r>
            <a:r>
              <a:rPr lang="es-ES" dirty="0"/>
              <a:t> angular-cli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rest</a:t>
            </a:r>
            <a:r>
              <a:rPr lang="es-ES" dirty="0"/>
              <a:t>. </a:t>
            </a:r>
          </a:p>
          <a:p>
            <a:pPr algn="just"/>
            <a:r>
              <a:rPr lang="es-ES" dirty="0" err="1"/>
              <a:t>Generating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, </a:t>
            </a:r>
            <a:r>
              <a:rPr lang="es-ES" dirty="0" err="1"/>
              <a:t>Directives</a:t>
            </a:r>
            <a:r>
              <a:rPr lang="es-ES" dirty="0"/>
              <a:t>, Pipes and </a:t>
            </a:r>
            <a:r>
              <a:rPr lang="es-ES" dirty="0" err="1"/>
              <a:t>Services</a:t>
            </a:r>
            <a:r>
              <a:rPr lang="es-ES" dirty="0"/>
              <a:t> </a:t>
            </a:r>
          </a:p>
          <a:p>
            <a:pPr algn="just"/>
            <a:r>
              <a:rPr lang="es-ES" dirty="0" err="1"/>
              <a:t>ng</a:t>
            </a:r>
            <a:r>
              <a:rPr lang="es-ES" dirty="0"/>
              <a:t> </a:t>
            </a:r>
            <a:r>
              <a:rPr lang="es-ES" dirty="0" err="1"/>
              <a:t>generate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ng</a:t>
            </a:r>
            <a:r>
              <a:rPr lang="es-ES" dirty="0"/>
              <a:t> g → more </a:t>
            </a:r>
            <a:r>
              <a:rPr lang="es-ES" dirty="0" err="1"/>
              <a:t>information</a:t>
            </a:r>
            <a:r>
              <a:rPr lang="es-ES" dirty="0"/>
              <a:t> in </a:t>
            </a:r>
            <a:r>
              <a:rPr lang="es-ES" dirty="0">
                <a:hlinkClick r:id="rId2"/>
              </a:rPr>
              <a:t>official documentation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66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718C5-CC5C-874F-A1DD-94F03ED4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loading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7D280-6B44-BC44-93B8-05A453C1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/>
              <a:t>An</a:t>
            </a:r>
            <a:r>
              <a:rPr lang="es-ES" dirty="0"/>
              <a:t> Angular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main</a:t>
            </a:r>
            <a:r>
              <a:rPr lang="es-ES" dirty="0"/>
              <a:t> module (@</a:t>
            </a:r>
            <a:r>
              <a:rPr lang="es-ES" dirty="0" err="1"/>
              <a:t>NgModule</a:t>
            </a:r>
            <a:r>
              <a:rPr lang="es-ES" dirty="0"/>
              <a:t>), and can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submodules</a:t>
            </a:r>
            <a:r>
              <a:rPr lang="es-ES" dirty="0"/>
              <a:t>.</a:t>
            </a:r>
          </a:p>
          <a:p>
            <a:pPr algn="just"/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useful</a:t>
            </a:r>
            <a:r>
              <a:rPr lang="es-ES" dirty="0"/>
              <a:t> in </a:t>
            </a:r>
            <a:r>
              <a:rPr lang="es-ES" dirty="0" err="1"/>
              <a:t>order</a:t>
            </a:r>
            <a:r>
              <a:rPr lang="es-ES" dirty="0"/>
              <a:t> to load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parts</a:t>
            </a:r>
            <a:r>
              <a:rPr lang="es-ES" dirty="0"/>
              <a:t> </a:t>
            </a:r>
            <a:r>
              <a:rPr lang="es-ES" dirty="0" err="1"/>
              <a:t>needed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browser </a:t>
            </a:r>
            <a:r>
              <a:rPr lang="es-ES" dirty="0" err="1"/>
              <a:t>when</a:t>
            </a:r>
            <a:r>
              <a:rPr lang="es-ES" dirty="0"/>
              <a:t> running </a:t>
            </a:r>
            <a:r>
              <a:rPr lang="es-ES" dirty="0" err="1"/>
              <a:t>the</a:t>
            </a:r>
            <a:r>
              <a:rPr lang="es-ES" dirty="0"/>
              <a:t> app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time (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loading</a:t>
            </a:r>
            <a:r>
              <a:rPr lang="es-ES" dirty="0"/>
              <a:t>). </a:t>
            </a:r>
          </a:p>
          <a:p>
            <a:pPr algn="just"/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module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file </a:t>
            </a:r>
            <a:r>
              <a:rPr lang="es-ES" dirty="0" err="1"/>
              <a:t>src</a:t>
            </a:r>
            <a:r>
              <a:rPr lang="es-ES" dirty="0"/>
              <a:t>/app/</a:t>
            </a:r>
            <a:r>
              <a:rPr lang="es-ES" dirty="0" err="1"/>
              <a:t>app.module.ts</a:t>
            </a:r>
            <a:r>
              <a:rPr lang="es-ES" dirty="0"/>
              <a:t>. 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711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95EF8-2CFF-A14B-BA12-2E1BEC55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components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F441B2-C891-984B-857F-7A5E31E1C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41944" cy="3541714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In Angular, a </a:t>
            </a:r>
            <a:r>
              <a:rPr lang="es-ES" dirty="0" err="1"/>
              <a:t>component</a:t>
            </a:r>
            <a:r>
              <a:rPr lang="es-ES" dirty="0"/>
              <a:t> can be </a:t>
            </a:r>
            <a:r>
              <a:rPr lang="es-ES" dirty="0" err="1"/>
              <a:t>understood</a:t>
            </a:r>
            <a:r>
              <a:rPr lang="es-ES" dirty="0"/>
              <a:t> as a </a:t>
            </a:r>
            <a:r>
              <a:rPr lang="es-ES" dirty="0" err="1"/>
              <a:t>controller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view</a:t>
            </a:r>
            <a:r>
              <a:rPr lang="es-ES" dirty="0"/>
              <a:t>. </a:t>
            </a:r>
          </a:p>
          <a:p>
            <a:pPr algn="just"/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a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, and </a:t>
            </a:r>
            <a:r>
              <a:rPr lang="es-ES" dirty="0" err="1"/>
              <a:t>also</a:t>
            </a:r>
            <a:r>
              <a:rPr lang="es-ES" dirty="0"/>
              <a:t>, </a:t>
            </a:r>
            <a:r>
              <a:rPr lang="es-ES" dirty="0" err="1"/>
              <a:t>there</a:t>
            </a:r>
            <a:r>
              <a:rPr lang="es-ES" dirty="0"/>
              <a:t> can be </a:t>
            </a:r>
            <a:r>
              <a:rPr lang="es-ES" dirty="0" err="1"/>
              <a:t>nested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(reusable in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parts</a:t>
            </a:r>
            <a:r>
              <a:rPr lang="es-ES" dirty="0"/>
              <a:t> of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) </a:t>
            </a:r>
            <a:r>
              <a:rPr lang="es-ES" dirty="0" err="1"/>
              <a:t>controlling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parts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page (</a:t>
            </a:r>
            <a:r>
              <a:rPr lang="es-ES" dirty="0" err="1"/>
              <a:t>view</a:t>
            </a:r>
            <a:r>
              <a:rPr lang="es-ES" dirty="0"/>
              <a:t>): 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721F51-FC51-FA4F-8BA0-4596A2D97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096" y="1968501"/>
            <a:ext cx="49784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2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18242</TotalTime>
  <Words>832</Words>
  <Application>Microsoft Macintosh PowerPoint</Application>
  <PresentationFormat>Panorámica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Tw Cen MT</vt:lpstr>
      <vt:lpstr>Circuito</vt:lpstr>
      <vt:lpstr>Edo university  angular </vt:lpstr>
      <vt:lpstr>index</vt:lpstr>
      <vt:lpstr>Who i am ? </vt:lpstr>
      <vt:lpstr>introduction</vt:lpstr>
      <vt:lpstr>Important features</vt:lpstr>
      <vt:lpstr>Set up an angular project</vt:lpstr>
      <vt:lpstr>How angular-cli works</vt:lpstr>
      <vt:lpstr>Lazy loading</vt:lpstr>
      <vt:lpstr>components</vt:lpstr>
      <vt:lpstr>Components life cycle</vt:lpstr>
      <vt:lpstr>Templates </vt:lpstr>
      <vt:lpstr>Built-in directives (*ngFor) </vt:lpstr>
      <vt:lpstr>Built-in directives (*ngIF) </vt:lpstr>
      <vt:lpstr>Built-in directives (NGCLASS) </vt:lpstr>
      <vt:lpstr>pipes</vt:lpstr>
      <vt:lpstr>Routing Basics</vt:lpstr>
      <vt:lpstr>Services</vt:lpstr>
      <vt:lpstr>RxJS and Observables </vt:lpstr>
      <vt:lpstr>differences between Promises and Observables</vt:lpstr>
      <vt:lpstr>Handling responses and errors with observables </vt:lpstr>
      <vt:lpstr>QUESTIONS?</vt:lpstr>
      <vt:lpstr>Thank you for your assistance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 university  angular </dc:title>
  <dc:creator>jose amores</dc:creator>
  <cp:lastModifiedBy>jose amores</cp:lastModifiedBy>
  <cp:revision>35</cp:revision>
  <cp:lastPrinted>2019-03-29T19:42:18Z</cp:lastPrinted>
  <dcterms:created xsi:type="dcterms:W3CDTF">2019-03-17T11:18:46Z</dcterms:created>
  <dcterms:modified xsi:type="dcterms:W3CDTF">2019-03-31T16:11:10Z</dcterms:modified>
</cp:coreProperties>
</file>