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2" r:id="rId1"/>
  </p:sldMasterIdLst>
  <p:notesMasterIdLst>
    <p:notesMasterId r:id="rId34"/>
  </p:notesMasterIdLst>
  <p:sldIdLst>
    <p:sldId id="257" r:id="rId2"/>
    <p:sldId id="289" r:id="rId3"/>
    <p:sldId id="271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83" r:id="rId28"/>
    <p:sldId id="284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3"/>
  </p:normalViewPr>
  <p:slideViewPr>
    <p:cSldViewPr snapToGrid="0">
      <p:cViewPr varScale="1">
        <p:scale>
          <a:sx n="115" d="100"/>
          <a:sy n="115" d="100"/>
        </p:scale>
        <p:origin x="10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DF863E-3D2B-5146-B33B-F2843247C0D2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725B0-1831-1644-BB00-BB053AE5AA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47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725B0-1831-1644-BB00-BB053AE5AAF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007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C8DC45-B37F-6CFB-4255-62150164E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7C5AF892-BFF7-4F92-6F1F-4AA9DD56E9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8C9F7C85-B485-1D41-077B-7DD3496C1D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Цели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D078CCD-52C1-B314-785C-E395816831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725B0-1831-1644-BB00-BB053AE5AAF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380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6961-AB76-7449-A4E9-D2CDA259CC77}" type="datetime1">
              <a:rPr lang="ru-RU" smtClean="0"/>
              <a:t>25.04.2025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CA8E-4CC0-704C-A3CE-3A994A9BB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599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C982-1E13-AA48-AFC2-013C8D024B2D}" type="datetime1">
              <a:rPr lang="ru-RU" smtClean="0"/>
              <a:t>25.04.2025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CA8E-4CC0-704C-A3CE-3A994A9BB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087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C06C-7FE6-6146-861E-EBF68693325C}" type="datetime1">
              <a:rPr lang="ru-RU" smtClean="0"/>
              <a:t>25.04.2025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CA8E-4CC0-704C-A3CE-3A994A9BB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781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E78E1-142C-B54F-912C-D4B5878CE408}" type="datetime1">
              <a:rPr lang="ru-RU" smtClean="0"/>
              <a:t>25.04.2025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CA8E-4CC0-704C-A3CE-3A994A9BB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68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19E6-3FDA-FB4B-ADEA-0764149CB0B2}" type="datetime1">
              <a:rPr lang="ru-RU" smtClean="0"/>
              <a:t>25.04.2025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CA8E-4CC0-704C-A3CE-3A994A9BB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142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CEB8-4FDC-E245-BB79-58CAF9A86218}" type="datetime1">
              <a:rPr lang="ru-RU" smtClean="0"/>
              <a:t>25.04.2025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CA8E-4CC0-704C-A3CE-3A994A9BB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062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4433-0840-CB4D-8591-D609EBA1C05F}" type="datetime1">
              <a:rPr lang="ru-RU" smtClean="0"/>
              <a:t>25.04.2025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CA8E-4CC0-704C-A3CE-3A994A9BB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4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490B-8D62-8A4D-A6BE-D6261865772E}" type="datetime1">
              <a:rPr lang="ru-RU" smtClean="0"/>
              <a:t>25.04.2025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CA8E-4CC0-704C-A3CE-3A994A9BB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562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9F2B-7FD3-B04F-97E9-3FD3A386F5C2}" type="datetime1">
              <a:rPr lang="ru-RU" smtClean="0"/>
              <a:t>25.04.2025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CA8E-4CC0-704C-A3CE-3A994A9BB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067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B863-E909-2343-969C-B0FB24B9AA2A}" type="datetime1">
              <a:rPr lang="ru-RU" smtClean="0"/>
              <a:t>25.04.2025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CA8E-4CC0-704C-A3CE-3A994A9BB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043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50D77-6021-1F4B-B880-BB91F88B2433}" type="datetime1">
              <a:rPr lang="ru-RU" smtClean="0"/>
              <a:t>25.04.2025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CA8E-4CC0-704C-A3CE-3A994A9BB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038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2FFBE-9DE1-5D40-B361-A81344D6DC80}" type="datetime1">
              <a:rPr lang="ru-RU" smtClean="0"/>
              <a:t>25.04.2025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CCA8E-4CC0-704C-A3CE-3A994A9BB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7530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F025757-4B21-67E0-9807-9E5DB034BC18}"/>
              </a:ext>
            </a:extLst>
          </p:cNvPr>
          <p:cNvSpPr txBox="1"/>
          <p:nvPr/>
        </p:nvSpPr>
        <p:spPr>
          <a:xfrm>
            <a:off x="618892" y="1935550"/>
            <a:ext cx="971828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0" dirty="0">
                <a:solidFill>
                  <a:srgbClr val="CCCCCC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СОВРЕМЕННЫЙ, МАСШТАБИРУЕМЫЙ, ФУНКЦИОНАЛЬНЫЙ И ЭФФЕКТИВНЫЙ </a:t>
            </a:r>
            <a:r>
              <a:rPr lang="en" sz="3600" b="0" dirty="0">
                <a:solidFill>
                  <a:srgbClr val="CCCCCC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SPARK </a:t>
            </a:r>
            <a:r>
              <a:rPr lang="ru-RU" sz="3600" b="0" dirty="0">
                <a:solidFill>
                  <a:srgbClr val="CCCCCC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 </a:t>
            </a:r>
            <a:r>
              <a:rPr lang="en" sz="3600" b="0" dirty="0">
                <a:solidFill>
                  <a:srgbClr val="CCCCCC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KUBERNETES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CB2AA1-C3FE-78A1-CD59-1EF47E8FB9C3}"/>
              </a:ext>
            </a:extLst>
          </p:cNvPr>
          <p:cNvSpPr txBox="1"/>
          <p:nvPr/>
        </p:nvSpPr>
        <p:spPr>
          <a:xfrm>
            <a:off x="618892" y="3833414"/>
            <a:ext cx="2737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dirty="0">
                <a:solidFill>
                  <a:srgbClr val="CCCCCC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Ковалева А</a:t>
            </a:r>
            <a:r>
              <a:rPr lang="en-US" b="0" dirty="0">
                <a:solidFill>
                  <a:srgbClr val="CCCCCC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ru-RU" b="0" dirty="0">
                <a:solidFill>
                  <a:srgbClr val="CCCCCC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</a:t>
            </a:r>
            <a:r>
              <a:rPr lang="en-US" b="0" dirty="0">
                <a:solidFill>
                  <a:srgbClr val="CCCCCC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" b="0" dirty="0">
              <a:solidFill>
                <a:srgbClr val="CCCCCC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800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C3067-BE77-80CA-87F9-B8CDF702A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90D7B44-B9FA-F3CF-ACB3-DA91D1848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CA8E-4CC0-704C-A3CE-3A994A9BB96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138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4C184D-C59F-A374-CB3B-A624D019C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BA3B0B7-20B7-67A7-C740-E38017D6A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CA8E-4CC0-704C-A3CE-3A994A9BB96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245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4427BD-ADFA-A29D-E260-048D437FF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E6969AB-B7D3-E22C-85D0-79D6FE954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CA8E-4CC0-704C-A3CE-3A994A9BB96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103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07A65B-112E-F93D-7C7B-DF76D32F2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560DF96-32CA-9732-63A2-064E46F7B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CA8E-4CC0-704C-A3CE-3A994A9BB96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7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873207-5CF1-D122-3614-5F3DF3A492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A7617A4-3A3A-D550-733E-1EDCEC3E7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CA8E-4CC0-704C-A3CE-3A994A9BB96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3655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40F56-3746-94F0-E9BA-E2F0FD36E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A5E599F-B45C-5F9C-A079-652BD3420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CA8E-4CC0-704C-A3CE-3A994A9BB96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509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5B5AED-CBB2-DCB4-3B37-AA1CCD438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3B8E811-88E2-7B68-9DC1-1CFE1DD18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CA8E-4CC0-704C-A3CE-3A994A9BB96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019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CEFAC-9916-9680-6F6D-22C6D73F6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9693CC7-8C15-24AF-B8E9-648C37BA3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CA8E-4CC0-704C-A3CE-3A994A9BB96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975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AACF16-A4FC-E6FF-AAD2-E3C88E2FF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8299E5C-9938-7574-921D-62DA04049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CA8E-4CC0-704C-A3CE-3A994A9BB96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646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25AEAF-3A2D-C3A4-3574-ADC0077F8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A5A8905-FF9A-C68E-D2FB-7C9A22E68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CA8E-4CC0-704C-A3CE-3A994A9BB96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441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9E2B8F-2214-870B-AB97-DC665A3C2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742A510-503C-E96F-B9CD-4CF71B24A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CA8E-4CC0-704C-A3CE-3A994A9BB96F}" type="slidenum">
              <a:rPr lang="ru-RU" smtClean="0"/>
              <a:t>2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29FE1C-7399-FDE1-3FDD-CDC1C802169D}"/>
              </a:ext>
            </a:extLst>
          </p:cNvPr>
          <p:cNvSpPr txBox="1"/>
          <p:nvPr/>
        </p:nvSpPr>
        <p:spPr>
          <a:xfrm>
            <a:off x="384714" y="278108"/>
            <a:ext cx="109690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Цели</a:t>
            </a:r>
            <a:endParaRPr lang="ru-RU" sz="2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396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9CE1F-F3C3-485D-8A98-1EABFFC85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1B4F6D5-D60D-B1F4-7769-4097EE6C2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CA8E-4CC0-704C-A3CE-3A994A9BB96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5204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9AD0FE-FABF-4F33-59B9-2AA27D332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C4E58EB-5721-EE3F-095A-6E37558F2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CA8E-4CC0-704C-A3CE-3A994A9BB96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091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7554FF-C220-8780-AECD-9940A3C32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0F6CCC5-9CDB-D9C0-B1ED-E3F126273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CA8E-4CC0-704C-A3CE-3A994A9BB96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080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AD657-A0E4-6F06-03B1-7A96D2943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A5B199-74F3-15BB-B2ED-296CCA243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CA8E-4CC0-704C-A3CE-3A994A9BB96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2401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9A759-9B72-2B07-EA87-E19D4B551E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66A974E-B9E5-2781-78F8-833DE87E0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CA8E-4CC0-704C-A3CE-3A994A9BB96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625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9B2C6-CE73-C0F6-119C-B4F605C70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14754FC-A1FC-4B8F-9B50-9E270C636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CA8E-4CC0-704C-A3CE-3A994A9BB96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8771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7A0AE-7F2F-5793-2D44-A6C0DA686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BF145D5-3C28-032F-78E3-E7314BFA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CA8E-4CC0-704C-A3CE-3A994A9BB96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0218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05E29B-F1D9-C1EB-2C3E-5B82B1692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E785244-722F-08C4-3DF6-B32B5D0C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CA8E-4CC0-704C-A3CE-3A994A9BB96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81468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92421-B747-2E96-A198-461FD87AC1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C855494-D7BC-BF23-0CE0-7475BC12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CA8E-4CC0-704C-A3CE-3A994A9BB96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39429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0A11DF-DD18-23B1-521C-F060FA155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1A80AA9-5FAB-3A6D-50BA-281439479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CA8E-4CC0-704C-A3CE-3A994A9BB96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343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3AD198-E09E-69C5-9375-9C06961C52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F7A6DB-A549-1D16-B59E-F7F966F58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CA8E-4CC0-704C-A3CE-3A994A9BB96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1248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C43B22-8F77-5C31-7EAC-F2D721825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4CEEC3A-5ACD-832A-2A52-4E597E58F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CA8E-4CC0-704C-A3CE-3A994A9BB96F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9718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1CF0F9-90B6-4A2D-D322-6A0241546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21FACC7-3534-DC78-223F-6FBDAE26E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CA8E-4CC0-704C-A3CE-3A994A9BB96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9166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C818F5-D1D9-22CE-3173-3B52A3522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615CBB2-B994-8882-2C69-D64DB0894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CA8E-4CC0-704C-A3CE-3A994A9BB96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166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6B282C-D1C5-B34D-563A-347B041F6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F5E37A5-61AD-7003-3A6A-95F69BE22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CA8E-4CC0-704C-A3CE-3A994A9BB96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2821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FB38AF-1405-E104-FB33-3524EA444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B56E3B6-6B8E-CC93-CD7D-6B7BA8BA7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CA8E-4CC0-704C-A3CE-3A994A9BB96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081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A32D2-4564-EF8C-E99C-E94656D3A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8A63016-1A47-A9E0-40D1-66B91D4B7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CA8E-4CC0-704C-A3CE-3A994A9BB96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046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55747D-5024-5216-F455-6668781DF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98BAF66-6907-F886-C6C9-34EC512DA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CA8E-4CC0-704C-A3CE-3A994A9BB96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3882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5B2EB-0E4F-441C-3F14-73F92BA41A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7F8259D-70CF-16EB-E61A-0B2AD4997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CA8E-4CC0-704C-A3CE-3A994A9BB96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8054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B7A9F-32CE-D856-BA94-B87089320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41583C5-73AB-368A-CA50-20DA2DD92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CA8E-4CC0-704C-A3CE-3A994A9BB96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943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47</TotalTime>
  <Words>50</Words>
  <Application>Microsoft Macintosh PowerPoint</Application>
  <PresentationFormat>Широкоэкранный</PresentationFormat>
  <Paragraphs>37</Paragraphs>
  <Slides>32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Verdana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Алексей Ковалев</dc:creator>
  <cp:lastModifiedBy>Алексей Ковалев</cp:lastModifiedBy>
  <cp:revision>4</cp:revision>
  <dcterms:created xsi:type="dcterms:W3CDTF">2025-04-25T06:36:05Z</dcterms:created>
  <dcterms:modified xsi:type="dcterms:W3CDTF">2025-04-25T07:23:56Z</dcterms:modified>
</cp:coreProperties>
</file>