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0" r:id="rId3"/>
    <p:sldId id="258" r:id="rId4"/>
    <p:sldId id="259" r:id="rId5"/>
    <p:sldId id="264" r:id="rId6"/>
    <p:sldId id="261" r:id="rId7"/>
    <p:sldId id="265" r:id="rId8"/>
    <p:sldId id="262" r:id="rId9"/>
    <p:sldId id="263" r:id="rId10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2"/>
      <p:bold r:id="rId13"/>
    </p:embeddedFont>
    <p:embeddedFont>
      <p:font typeface="Alfa Slab One" panose="020B0604020202020204" charset="0"/>
      <p:regular r:id="rId14"/>
    </p:embeddedFont>
    <p:embeddedFont>
      <p:font typeface="Bahnschrift" panose="020B0502040204020203" pitchFamily="34" charset="0"/>
      <p:regular r:id="rId15"/>
      <p:bold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4358ba4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4358ba4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4358ba4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4358ba4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4358ba4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4358ba4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4358ba4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4358ba4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92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4358ba48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4358ba48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4358ba48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4358ba48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161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4358ba4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4358ba4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4358ba48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4358ba48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Taiwan Weather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電機四乙10828241陳大荃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OUTLINE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Introduction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System Architecture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Features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Program Flow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Result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Video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ARCHITECHTURE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372" y="2233541"/>
            <a:ext cx="3199450" cy="67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637" y1="61290" x2="27637" y2="61290"/>
                        <a14:foregroundMark x1="26953" y1="59140" x2="26953" y2="59140"/>
                        <a14:foregroundMark x1="27441" y1="63871" x2="27441" y2="63871"/>
                        <a14:foregroundMark x1="27832" y1="64301" x2="27832" y2="64301"/>
                        <a14:foregroundMark x1="35254" y1="49677" x2="35254" y2="49677"/>
                        <a14:foregroundMark x1="42871" y1="50538" x2="42871" y2="50538"/>
                        <a14:foregroundMark x1="42676" y1="41935" x2="42676" y2="41935"/>
                        <a14:foregroundMark x1="45898" y1="51613" x2="45898" y2="51613"/>
                        <a14:foregroundMark x1="49316" y1="53118" x2="49316" y2="53118"/>
                        <a14:foregroundMark x1="57715" y1="53118" x2="57715" y2="53118"/>
                        <a14:foregroundMark x1="70117" y1="48602" x2="70117" y2="48602"/>
                        <a14:foregroundMark x1="73828" y1="48172" x2="73828" y2="48172"/>
                        <a14:foregroundMark x1="79883" y1="50108" x2="79883" y2="50108"/>
                        <a14:foregroundMark x1="69629" y1="70753" x2="69629" y2="70753"/>
                        <a14:foregroundMark x1="73047" y1="72903" x2="73047" y2="72903"/>
                        <a14:foregroundMark x1="76270" y1="70108" x2="76270" y2="70108"/>
                        <a14:foregroundMark x1="76855" y1="73118" x2="76855" y2="73118"/>
                        <a14:foregroundMark x1="78223" y1="70538" x2="78223" y2="70538"/>
                        <a14:foregroundMark x1="79785" y1="71398" x2="79785" y2="71398"/>
                        <a14:foregroundMark x1="79688" y1="68817" x2="79688" y2="68817"/>
                        <a14:foregroundMark x1="79688" y1="68172" x2="79688" y2="68172"/>
                        <a14:foregroundMark x1="80957" y1="70538" x2="80957" y2="70538"/>
                        <a14:foregroundMark x1="82324" y1="71613" x2="82324" y2="71613"/>
                        <a14:foregroundMark x1="83398" y1="71828" x2="83398" y2="71828"/>
                        <a14:foregroundMark x1="83691" y1="76344" x2="83691" y2="76344"/>
                        <a14:foregroundMark x1="74805" y1="72258" x2="74805" y2="72258"/>
                        <a14:foregroundMark x1="84375" y1="76774" x2="84375" y2="76774"/>
                        <a14:backgroundMark x1="73926" y1="73118" x2="73926" y2="73118"/>
                        <a14:backgroundMark x1="84180" y1="72473" x2="84180" y2="72473"/>
                        <a14:backgroundMark x1="84180" y1="76129" x2="84180" y2="76129"/>
                        <a14:backgroundMark x1="76563" y1="73763" x2="76563" y2="737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0950" y="3353875"/>
            <a:ext cx="2961001" cy="13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637" y1="61505" x2="27637" y2="61505"/>
                        <a14:foregroundMark x1="26953" y1="65161" x2="26953" y2="65161"/>
                        <a14:foregroundMark x1="28125" y1="64731" x2="28418" y2="67312"/>
                        <a14:foregroundMark x1="35547" y1="49892" x2="35547" y2="49892"/>
                        <a14:foregroundMark x1="42871" y1="41720" x2="42871" y2="41720"/>
                        <a14:foregroundMark x1="27344" y1="58495" x2="27344" y2="65806"/>
                        <a14:foregroundMark x1="42871" y1="50753" x2="42871" y2="50753"/>
                        <a14:foregroundMark x1="45508" y1="50323" x2="45508" y2="50323"/>
                        <a14:foregroundMark x1="50488" y1="49247" x2="50488" y2="49247"/>
                        <a14:foregroundMark x1="57520" y1="47742" x2="57520" y2="47742"/>
                        <a14:foregroundMark x1="66211" y1="48602" x2="66211" y2="48602"/>
                        <a14:foregroundMark x1="73340" y1="49032" x2="73340" y2="49032"/>
                        <a14:foregroundMark x1="79102" y1="51828" x2="79102" y2="51828"/>
                        <a14:foregroundMark x1="83398" y1="73763" x2="83398" y2="73763"/>
                        <a14:foregroundMark x1="81055" y1="71183" x2="81055" y2="71183"/>
                        <a14:foregroundMark x1="80957" y1="73763" x2="80957" y2="73763"/>
                        <a14:foregroundMark x1="79199" y1="69892" x2="79199" y2="69892"/>
                        <a14:foregroundMark x1="77051" y1="70538" x2="77051" y2="70538"/>
                        <a14:foregroundMark x1="74219" y1="70538" x2="74219" y2="70538"/>
                        <a14:foregroundMark x1="71973" y1="70108" x2="71973" y2="70108"/>
                        <a14:foregroundMark x1="72266" y1="74409" x2="72266" y2="74409"/>
                        <a14:foregroundMark x1="69824" y1="69677" x2="69824" y2="69677"/>
                        <a14:foregroundMark x1="67871" y1="69247" x2="67871" y2="69247"/>
                        <a14:foregroundMark x1="62793" y1="69892" x2="62793" y2="69892"/>
                        <a14:foregroundMark x1="61133" y1="70968" x2="61133" y2="70968"/>
                        <a14:foregroundMark x1="57129" y1="70538" x2="57129" y2="70538"/>
                        <a14:foregroundMark x1="56934" y1="67742" x2="56934" y2="67742"/>
                        <a14:foregroundMark x1="55664" y1="69677" x2="55664" y2="69677"/>
                        <a14:foregroundMark x1="54492" y1="69892" x2="54492" y2="69892"/>
                        <a14:foregroundMark x1="53223" y1="71828" x2="53223" y2="71828"/>
                        <a14:foregroundMark x1="50879" y1="72043" x2="50879" y2="72043"/>
                        <a14:foregroundMark x1="48242" y1="70323" x2="48242" y2="70323"/>
                        <a14:foregroundMark x1="48242" y1="74409" x2="48242" y2="74409"/>
                        <a14:foregroundMark x1="26270" y1="59570" x2="26270" y2="59570"/>
                        <a14:foregroundMark x1="73340" y1="74624" x2="73340" y2="74624"/>
                        <a14:foregroundMark x1="78320" y1="73978" x2="78320" y2="73978"/>
                        <a14:backgroundMark x1="47559" y1="69677" x2="47559" y2="69677"/>
                        <a14:backgroundMark x1="50098" y1="71183" x2="50098" y2="71183"/>
                        <a14:backgroundMark x1="52539" y1="73763" x2="52539" y2="73763"/>
                        <a14:backgroundMark x1="63184" y1="70753" x2="63184" y2="70753"/>
                        <a14:backgroundMark x1="69727" y1="73978" x2="69727" y2="73978"/>
                        <a14:backgroundMark x1="74121" y1="73763" x2="74121" y2="73763"/>
                        <a14:backgroundMark x1="76660" y1="72688" x2="76660" y2="72688"/>
                        <a14:backgroundMark x1="78906" y1="73118" x2="78906" y2="73118"/>
                        <a14:backgroundMark x1="84082" y1="71183" x2="84082" y2="711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7811" y="3353875"/>
            <a:ext cx="2961011" cy="13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17500" y1="32250" x2="17500" y2="32250"/>
                        <a14:foregroundMark x1="23000" y1="32500" x2="23000" y2="32500"/>
                        <a14:foregroundMark x1="28750" y1="32750" x2="28750" y2="32750"/>
                        <a14:foregroundMark x1="36500" y1="29250" x2="36500" y2="29250"/>
                        <a14:foregroundMark x1="45750" y1="26500" x2="45750" y2="26500"/>
                        <a14:foregroundMark x1="56250" y1="27750" x2="56250" y2="27750"/>
                        <a14:foregroundMark x1="59750" y1="28250" x2="59750" y2="28250"/>
                        <a14:foregroundMark x1="74250" y1="33750" x2="74250" y2="33750"/>
                        <a14:foregroundMark x1="77000" y1="33750" x2="77000" y2="3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6130" y="1660461"/>
            <a:ext cx="1810639" cy="181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81" b="93750" l="10000" r="90000">
                        <a14:foregroundMark x1="43750" y1="26719" x2="41875" y2="30000"/>
                        <a14:foregroundMark x1="40547" y1="33281" x2="60547" y2="52812"/>
                        <a14:foregroundMark x1="60547" y1="52812" x2="42891" y2="33281"/>
                        <a14:foregroundMark x1="42891" y1="33281" x2="58906" y2="58125"/>
                        <a14:foregroundMark x1="58906" y1="58125" x2="50938" y2="66094"/>
                        <a14:foregroundMark x1="48516" y1="41563" x2="49531" y2="60781"/>
                        <a14:foregroundMark x1="47578" y1="45156" x2="52344" y2="37031"/>
                        <a14:foregroundMark x1="47969" y1="39688" x2="48672" y2="30156"/>
                        <a14:foregroundMark x1="44609" y1="42344" x2="43047" y2="54219"/>
                        <a14:foregroundMark x1="42188" y1="47969" x2="42188" y2="47969"/>
                        <a14:foregroundMark x1="42656" y1="48750" x2="43750" y2="58594"/>
                        <a14:foregroundMark x1="42813" y1="57031" x2="47031" y2="62969"/>
                        <a14:foregroundMark x1="50313" y1="66250" x2="50234" y2="72656"/>
                        <a14:foregroundMark x1="49688" y1="71719" x2="48438" y2="77813"/>
                        <a14:foregroundMark x1="49531" y1="74063" x2="45781" y2="73594"/>
                        <a14:foregroundMark x1="48828" y1="73438" x2="53984" y2="74531"/>
                        <a14:foregroundMark x1="48828" y1="85625" x2="50000" y2="93750"/>
                        <a14:foregroundMark x1="49375" y1="14844" x2="49922" y2="8281"/>
                        <a14:backgroundMark x1="84375" y1="19844" x2="83125" y2="20469"/>
                        <a14:backgroundMark x1="81719" y1="17344" x2="82422" y2="58750"/>
                        <a14:backgroundMark x1="78594" y1="8906" x2="75078" y2="70313"/>
                        <a14:backgroundMark x1="77969" y1="29688" x2="78516" y2="71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2790" y="1019900"/>
            <a:ext cx="1934139" cy="967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A19D87-AEFA-E63B-6CE1-BCB2179B0B51}"/>
              </a:ext>
            </a:extLst>
          </p:cNvPr>
          <p:cNvCxnSpPr/>
          <p:nvPr/>
        </p:nvCxnSpPr>
        <p:spPr>
          <a:xfrm flipV="1">
            <a:off x="3091449" y="3102428"/>
            <a:ext cx="0" cy="581297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B7BBD31-84AF-929C-45C1-EA5C900839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811" y="2100770"/>
            <a:ext cx="945424" cy="9454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31A237-C10B-AFAD-BD12-A6727C8F0D52}"/>
              </a:ext>
            </a:extLst>
          </p:cNvPr>
          <p:cNvCxnSpPr>
            <a:cxnSpLocks/>
          </p:cNvCxnSpPr>
          <p:nvPr/>
        </p:nvCxnSpPr>
        <p:spPr>
          <a:xfrm>
            <a:off x="1466850" y="2573482"/>
            <a:ext cx="850900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6B75C-C4D6-F435-CFCA-BBDC12398DA8}"/>
              </a:ext>
            </a:extLst>
          </p:cNvPr>
          <p:cNvCxnSpPr>
            <a:cxnSpLocks/>
          </p:cNvCxnSpPr>
          <p:nvPr/>
        </p:nvCxnSpPr>
        <p:spPr>
          <a:xfrm flipV="1">
            <a:off x="3543300" y="1679474"/>
            <a:ext cx="749300" cy="387451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CF7DBF-ACBE-A861-AA6E-C936B89B26D7}"/>
              </a:ext>
            </a:extLst>
          </p:cNvPr>
          <p:cNvSpPr txBox="1"/>
          <p:nvPr/>
        </p:nvSpPr>
        <p:spPr>
          <a:xfrm>
            <a:off x="2931571" y="1302746"/>
            <a:ext cx="156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SpeechSynthesis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D6ECDF-75D6-C542-2E70-FA5454962A79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996769" y="2565781"/>
            <a:ext cx="1203881" cy="7701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18F2C-9740-E046-896B-81EBCDB41B20}"/>
              </a:ext>
            </a:extLst>
          </p:cNvPr>
          <p:cNvCxnSpPr>
            <a:cxnSpLocks/>
          </p:cNvCxnSpPr>
          <p:nvPr/>
        </p:nvCxnSpPr>
        <p:spPr>
          <a:xfrm>
            <a:off x="3770034" y="3022400"/>
            <a:ext cx="2052916" cy="737939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Full feature of individual APIs.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Backup solution if APIs are down.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Present the latest data.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Read user-selected item.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Scalable code structure.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Can reset to resolve unexpected issues or errors.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Flexible UI.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2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078EE5-807F-64CB-EC0E-3F01CDC8F257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>
            <a:off x="3495675" y="3060700"/>
            <a:ext cx="3346450" cy="82583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PROGRAM</a:t>
            </a:r>
            <a:r>
              <a:rPr lang="zh-TW" dirty="0"/>
              <a:t> FLOW</a:t>
            </a:r>
            <a:r>
              <a:rPr lang="en-US" altLang="zh-TW" dirty="0"/>
              <a:t> - INITIALIZE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04E3FA-E571-AD15-F2E1-F5E70689848B}"/>
              </a:ext>
            </a:extLst>
          </p:cNvPr>
          <p:cNvSpPr/>
          <p:nvPr/>
        </p:nvSpPr>
        <p:spPr>
          <a:xfrm>
            <a:off x="850900" y="1256962"/>
            <a:ext cx="129540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Resources</a:t>
            </a:r>
            <a:endParaRPr lang="zh-TW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9580D9-EE76-1001-07AE-5FA29F5C516A}"/>
              </a:ext>
            </a:extLst>
          </p:cNvPr>
          <p:cNvSpPr/>
          <p:nvPr/>
        </p:nvSpPr>
        <p:spPr>
          <a:xfrm>
            <a:off x="3924300" y="1256962"/>
            <a:ext cx="129540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Webpage</a:t>
            </a:r>
            <a:endParaRPr lang="zh-TW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78B49-318E-A47A-BFDB-E381DFC1830E}"/>
              </a:ext>
            </a:extLst>
          </p:cNvPr>
          <p:cNvSpPr/>
          <p:nvPr/>
        </p:nvSpPr>
        <p:spPr>
          <a:xfrm>
            <a:off x="6997700" y="1256962"/>
            <a:ext cx="129540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Wait for Event</a:t>
            </a:r>
            <a:endParaRPr lang="zh-TW" alt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2181486-8FA5-0054-68EF-5FF53C4B9885}"/>
              </a:ext>
            </a:extLst>
          </p:cNvPr>
          <p:cNvSpPr/>
          <p:nvPr/>
        </p:nvSpPr>
        <p:spPr>
          <a:xfrm>
            <a:off x="2524125" y="2222500"/>
            <a:ext cx="1943100" cy="838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DB Content Illegal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E7DAF-25B6-7FA1-ABCA-6F9F858F9A80}"/>
              </a:ext>
            </a:extLst>
          </p:cNvPr>
          <p:cNvSpPr/>
          <p:nvPr/>
        </p:nvSpPr>
        <p:spPr>
          <a:xfrm>
            <a:off x="850900" y="2355250"/>
            <a:ext cx="1295400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Sources</a:t>
            </a:r>
            <a:endParaRPr lang="zh-TW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6E5244-F8B4-4CBD-1931-495C626ACBE5}"/>
              </a:ext>
            </a:extLst>
          </p:cNvPr>
          <p:cNvSpPr/>
          <p:nvPr/>
        </p:nvSpPr>
        <p:spPr>
          <a:xfrm>
            <a:off x="4845050" y="2355250"/>
            <a:ext cx="1295400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 API Update DB</a:t>
            </a:r>
            <a:endParaRPr lang="zh-TW" altLang="en-US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311D178-3C6B-88C2-3E48-A0FE86CADA86}"/>
              </a:ext>
            </a:extLst>
          </p:cNvPr>
          <p:cNvSpPr/>
          <p:nvPr/>
        </p:nvSpPr>
        <p:spPr>
          <a:xfrm>
            <a:off x="2524125" y="3257550"/>
            <a:ext cx="1943100" cy="838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DB Content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Outdated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7E82F79-EA45-023A-34CD-89F685B9EF38}"/>
              </a:ext>
            </a:extLst>
          </p:cNvPr>
          <p:cNvSpPr/>
          <p:nvPr/>
        </p:nvSpPr>
        <p:spPr>
          <a:xfrm>
            <a:off x="6518275" y="2222500"/>
            <a:ext cx="1943100" cy="83820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API Down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C0E3D5-9D14-FE74-A558-B2BF92642B24}"/>
              </a:ext>
            </a:extLst>
          </p:cNvPr>
          <p:cNvSpPr/>
          <p:nvPr/>
        </p:nvSpPr>
        <p:spPr>
          <a:xfrm>
            <a:off x="6842125" y="3600188"/>
            <a:ext cx="1295400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Request DB</a:t>
            </a:r>
            <a:endParaRPr lang="zh-TW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493277-19DA-FB94-646B-F17D7638078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146300" y="1543312"/>
            <a:ext cx="1778000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56F9D3-E23D-4C6E-7E06-99CD4085C42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219700" y="1543312"/>
            <a:ext cx="1778000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ADD7A-E9CA-1783-4CFC-114BAD4EFEC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46300" y="2641600"/>
            <a:ext cx="377825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0A5AEA-2A16-3DAB-4855-FD3247291D6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467225" y="2641600"/>
            <a:ext cx="377825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D43DA5-7D84-E098-3F55-B0C24E55D14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46300" y="2641600"/>
            <a:ext cx="377825" cy="103505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FB09B6-5ED2-DAFC-9075-570CDFE597BB}"/>
              </a:ext>
            </a:extLst>
          </p:cNvPr>
          <p:cNvSpPr txBox="1"/>
          <p:nvPr/>
        </p:nvSpPr>
        <p:spPr>
          <a:xfrm>
            <a:off x="4455580" y="2235398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T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840EB6-608D-2F44-BE6E-D2F9D6D3F89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467225" y="2641600"/>
            <a:ext cx="377825" cy="103505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83390F-5C17-A6B1-2C4B-1E802594778A}"/>
              </a:ext>
            </a:extLst>
          </p:cNvPr>
          <p:cNvSpPr txBox="1"/>
          <p:nvPr/>
        </p:nvSpPr>
        <p:spPr>
          <a:xfrm>
            <a:off x="4249194" y="3319591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T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D87D11-41D2-7E2A-7A73-CDF0D05CCEF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40450" y="2641600"/>
            <a:ext cx="377825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9F2AB8-59B1-DB7D-186C-650EE14354F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489825" y="3060700"/>
            <a:ext cx="0" cy="539488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C9BF57-8404-C5AD-FC02-BF308315DB68}"/>
              </a:ext>
            </a:extLst>
          </p:cNvPr>
          <p:cNvSpPr txBox="1"/>
          <p:nvPr/>
        </p:nvSpPr>
        <p:spPr>
          <a:xfrm>
            <a:off x="7542735" y="3034437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T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2E734A-EC18-18C7-4C5D-D4CA90DB26C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flipV="1">
            <a:off x="3495675" y="3886538"/>
            <a:ext cx="3346450" cy="209212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0824DF-2103-5A68-111B-E5BC8C63245E}"/>
              </a:ext>
            </a:extLst>
          </p:cNvPr>
          <p:cNvSpPr txBox="1"/>
          <p:nvPr/>
        </p:nvSpPr>
        <p:spPr>
          <a:xfrm>
            <a:off x="3802585" y="2851348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8F92B1-3614-7E1E-EE0A-A0EF611484F6}"/>
              </a:ext>
            </a:extLst>
          </p:cNvPr>
          <p:cNvSpPr txBox="1"/>
          <p:nvPr/>
        </p:nvSpPr>
        <p:spPr>
          <a:xfrm>
            <a:off x="4113724" y="3727479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A2554-499B-D827-D207-545DEA6B04D6}"/>
              </a:ext>
            </a:extLst>
          </p:cNvPr>
          <p:cNvSpPr txBox="1"/>
          <p:nvPr/>
        </p:nvSpPr>
        <p:spPr>
          <a:xfrm>
            <a:off x="8157630" y="2752923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F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6B4D223-B5A2-010C-4FF0-E32AA20BC17F}"/>
              </a:ext>
            </a:extLst>
          </p:cNvPr>
          <p:cNvSpPr/>
          <p:nvPr/>
        </p:nvSpPr>
        <p:spPr>
          <a:xfrm>
            <a:off x="850900" y="4312587"/>
            <a:ext cx="1295400" cy="572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API Elements</a:t>
            </a:r>
            <a:endParaRPr lang="zh-TW" altLang="en-US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3918DC0-E053-1737-3DFB-C946DBCCB642}"/>
              </a:ext>
            </a:extLst>
          </p:cNvPr>
          <p:cNvCxnSpPr>
            <a:cxnSpLocks/>
            <a:stCxn id="11" idx="2"/>
            <a:endCxn id="59" idx="3"/>
          </p:cNvCxnSpPr>
          <p:nvPr/>
        </p:nvCxnSpPr>
        <p:spPr>
          <a:xfrm rot="5400000">
            <a:off x="4605039" y="1714150"/>
            <a:ext cx="426049" cy="5343525"/>
          </a:xfrm>
          <a:prstGeom prst="bentConnector2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EA271F0-68C8-2713-0F78-3D743836488C}"/>
              </a:ext>
            </a:extLst>
          </p:cNvPr>
          <p:cNvCxnSpPr>
            <a:cxnSpLocks/>
            <a:stCxn id="9" idx="3"/>
            <a:endCxn id="59" idx="3"/>
          </p:cNvCxnSpPr>
          <p:nvPr/>
        </p:nvCxnSpPr>
        <p:spPr>
          <a:xfrm flipH="1">
            <a:off x="2146300" y="2641600"/>
            <a:ext cx="6315075" cy="1957337"/>
          </a:xfrm>
          <a:prstGeom prst="bentConnector3">
            <a:avLst>
              <a:gd name="adj1" fmla="val -3620"/>
            </a:avLst>
          </a:prstGeom>
          <a:ln w="76200">
            <a:solidFill>
              <a:schemeClr val="tx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897C90F-0965-93D9-5A6D-5649512FCBA7}"/>
              </a:ext>
            </a:extLst>
          </p:cNvPr>
          <p:cNvSpPr/>
          <p:nvPr/>
        </p:nvSpPr>
        <p:spPr>
          <a:xfrm>
            <a:off x="850899" y="3310533"/>
            <a:ext cx="1295400" cy="7193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Initialize Reader Elements</a:t>
            </a:r>
            <a:endParaRPr lang="zh-TW" alt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AF21D5-B206-4979-CC93-C4959CE367F4}"/>
              </a:ext>
            </a:extLst>
          </p:cNvPr>
          <p:cNvCxnSpPr>
            <a:cxnSpLocks/>
            <a:stCxn id="59" idx="0"/>
            <a:endCxn id="69" idx="2"/>
          </p:cNvCxnSpPr>
          <p:nvPr/>
        </p:nvCxnSpPr>
        <p:spPr>
          <a:xfrm flipH="1" flipV="1">
            <a:off x="1498599" y="4029884"/>
            <a:ext cx="1" cy="282703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1F3A86D-56BD-80CC-5CE3-2FA24173E270}"/>
              </a:ext>
            </a:extLst>
          </p:cNvPr>
          <p:cNvSpPr txBox="1"/>
          <p:nvPr/>
        </p:nvSpPr>
        <p:spPr>
          <a:xfrm>
            <a:off x="515405" y="2487711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Bahnschrift" panose="020B0502040204020203" pitchFamily="34" charset="0"/>
              </a:rPr>
              <a:t>S</a:t>
            </a:r>
            <a:endParaRPr lang="zh-TW" altLang="en-US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20C009-70BB-B20A-713F-5599D6E0B462}"/>
              </a:ext>
            </a:extLst>
          </p:cNvPr>
          <p:cNvSpPr txBox="1"/>
          <p:nvPr/>
        </p:nvSpPr>
        <p:spPr>
          <a:xfrm>
            <a:off x="511162" y="3522761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Bahnschrift" panose="020B0502040204020203" pitchFamily="34" charset="0"/>
              </a:rPr>
              <a:t>E</a:t>
            </a:r>
            <a:endParaRPr lang="zh-TW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207CC1A-643A-BCA6-8BD0-C3FE2EB7E99D}"/>
              </a:ext>
            </a:extLst>
          </p:cNvPr>
          <p:cNvCxnSpPr>
            <a:cxnSpLocks/>
          </p:cNvCxnSpPr>
          <p:nvPr/>
        </p:nvCxnSpPr>
        <p:spPr>
          <a:xfrm flipH="1">
            <a:off x="1435100" y="1786197"/>
            <a:ext cx="2367485" cy="360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E8B3E78-3448-76D9-75FC-0D202555806D}"/>
              </a:ext>
            </a:extLst>
          </p:cNvPr>
          <p:cNvCxnSpPr>
            <a:cxnSpLocks/>
          </p:cNvCxnSpPr>
          <p:nvPr/>
        </p:nvCxnSpPr>
        <p:spPr>
          <a:xfrm>
            <a:off x="5341415" y="1785259"/>
            <a:ext cx="2367485" cy="360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PROGRAM</a:t>
            </a:r>
            <a:r>
              <a:rPr lang="zh-TW" dirty="0"/>
              <a:t> FLOW</a:t>
            </a:r>
            <a:r>
              <a:rPr lang="en-US" altLang="zh-TW" dirty="0"/>
              <a:t> - EVENT</a:t>
            </a:r>
            <a:endParaRPr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957D0A-AFC2-7678-8E70-46B489A66F08}"/>
              </a:ext>
            </a:extLst>
          </p:cNvPr>
          <p:cNvSpPr/>
          <p:nvPr/>
        </p:nvSpPr>
        <p:spPr>
          <a:xfrm>
            <a:off x="931863" y="1756550"/>
            <a:ext cx="164465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API Location and Item Selected</a:t>
            </a:r>
            <a:endParaRPr lang="zh-TW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9A4AE6-F61D-1CAA-A466-25B4D16CF98E}"/>
              </a:ext>
            </a:extLst>
          </p:cNvPr>
          <p:cNvSpPr/>
          <p:nvPr/>
        </p:nvSpPr>
        <p:spPr>
          <a:xfrm>
            <a:off x="3749675" y="1756550"/>
            <a:ext cx="164465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Extract Value from Data</a:t>
            </a:r>
            <a:endParaRPr lang="zh-TW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B9BDCA-61A6-6875-F640-04023AADEAD5}"/>
              </a:ext>
            </a:extLst>
          </p:cNvPr>
          <p:cNvSpPr/>
          <p:nvPr/>
        </p:nvSpPr>
        <p:spPr>
          <a:xfrm>
            <a:off x="6567487" y="1756550"/>
            <a:ext cx="164465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 Element</a:t>
            </a:r>
            <a:endParaRPr lang="zh-TW" altLang="en-US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B43E27FB-3F25-B34F-FDB2-1F88E983F991}"/>
              </a:ext>
            </a:extLst>
          </p:cNvPr>
          <p:cNvSpPr/>
          <p:nvPr/>
        </p:nvSpPr>
        <p:spPr>
          <a:xfrm>
            <a:off x="6411380" y="3194050"/>
            <a:ext cx="19431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Reader Available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E8E7DB-4D44-5A8C-F422-9863D1A78644}"/>
              </a:ext>
            </a:extLst>
          </p:cNvPr>
          <p:cNvSpPr/>
          <p:nvPr/>
        </p:nvSpPr>
        <p:spPr>
          <a:xfrm>
            <a:off x="3749675" y="3326800"/>
            <a:ext cx="1644650" cy="572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Value</a:t>
            </a:r>
            <a:endParaRPr lang="zh-TW" alt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1F8D4-DB37-5A52-53F5-E31F6C3CAF9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576513" y="2042900"/>
            <a:ext cx="1173162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10A79F-CE8A-8B71-EBEA-83B77E19B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394325" y="2042900"/>
            <a:ext cx="1173162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B1F50-FA39-DFDC-CA6C-4FBDBFD1EBB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7382930" y="2329250"/>
            <a:ext cx="6882" cy="86480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220D1-208D-F996-20DE-CF5BF900D58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5394325" y="3613150"/>
            <a:ext cx="1017055" cy="0"/>
          </a:xfrm>
          <a:prstGeom prst="straightConnector1">
            <a:avLst/>
          </a:prstGeom>
          <a:ln w="7620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DF9F63-487A-BB55-ED61-CE8C09D4754E}"/>
              </a:ext>
            </a:extLst>
          </p:cNvPr>
          <p:cNvSpPr txBox="1"/>
          <p:nvPr/>
        </p:nvSpPr>
        <p:spPr>
          <a:xfrm>
            <a:off x="6411380" y="3194050"/>
            <a:ext cx="27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T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B02E208-9130-EBE7-1643-787A4A047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89166"/>
            <a:ext cx="5721350" cy="3218259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ADA6157-7F95-F68B-0D53-B734F09E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98" y="445025"/>
            <a:ext cx="2563202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9D61C-7A73-CF7F-95B3-0ADEFC2295B1}"/>
              </a:ext>
            </a:extLst>
          </p:cNvPr>
          <p:cNvSpPr txBox="1"/>
          <p:nvPr/>
        </p:nvSpPr>
        <p:spPr>
          <a:xfrm>
            <a:off x="2186812" y="4578866"/>
            <a:ext cx="19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Horizontal UI Display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1FCB0-0CAD-5C38-A695-3B6B197F92EA}"/>
              </a:ext>
            </a:extLst>
          </p:cNvPr>
          <p:cNvSpPr txBox="1"/>
          <p:nvPr/>
        </p:nvSpPr>
        <p:spPr>
          <a:xfrm>
            <a:off x="6565136" y="4578866"/>
            <a:ext cx="197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Vertical UI Display</a:t>
            </a:r>
            <a:endParaRPr lang="zh-TW" altLang="en-US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200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Alfa Slab One</vt:lpstr>
      <vt:lpstr>Proxima Nova</vt:lpstr>
      <vt:lpstr>Bahnschrift</vt:lpstr>
      <vt:lpstr>Arial</vt:lpstr>
      <vt:lpstr>Gameday</vt:lpstr>
      <vt:lpstr>Taiwan Weather</vt:lpstr>
      <vt:lpstr>OUTLINE</vt:lpstr>
      <vt:lpstr>INTRODUCTION</vt:lpstr>
      <vt:lpstr>SYSTEM ARCHITECHTURE</vt:lpstr>
      <vt:lpstr>FEATURES</vt:lpstr>
      <vt:lpstr>PROGRAM FLOW - INITIALIZE</vt:lpstr>
      <vt:lpstr>PROGRAM FLOW - EVENT</vt:lpstr>
      <vt:lpstr>RESULTS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Weather</dc:title>
  <cp:lastModifiedBy>dachuan Chen</cp:lastModifiedBy>
  <cp:revision>59</cp:revision>
  <dcterms:modified xsi:type="dcterms:W3CDTF">2023-01-12T17:53:33Z</dcterms:modified>
</cp:coreProperties>
</file>