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57" r:id="rId5"/>
    <p:sldId id="270" r:id="rId6"/>
    <p:sldId id="260" r:id="rId7"/>
    <p:sldId id="266" r:id="rId8"/>
    <p:sldId id="261" r:id="rId9"/>
    <p:sldId id="262" r:id="rId10"/>
    <p:sldId id="263" r:id="rId11"/>
    <p:sldId id="265" r:id="rId12"/>
    <p:sldId id="264" r:id="rId13"/>
    <p:sldId id="268" r:id="rId14"/>
    <p:sldId id="271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3115-5670-4D5F-B36B-F779B2C7BBBB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8C56-699F-4CCF-9B01-04C3960A0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04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3115-5670-4D5F-B36B-F779B2C7BBBB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8C56-699F-4CCF-9B01-04C3960A0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08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3115-5670-4D5F-B36B-F779B2C7BBBB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8C56-699F-4CCF-9B01-04C3960A0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49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3115-5670-4D5F-B36B-F779B2C7BBBB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8C56-699F-4CCF-9B01-04C3960A0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29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3115-5670-4D5F-B36B-F779B2C7BBBB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8C56-699F-4CCF-9B01-04C3960A0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60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3115-5670-4D5F-B36B-F779B2C7BBBB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8C56-699F-4CCF-9B01-04C3960A0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95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3115-5670-4D5F-B36B-F779B2C7BBBB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8C56-699F-4CCF-9B01-04C3960A0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81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3115-5670-4D5F-B36B-F779B2C7BBBB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8C56-699F-4CCF-9B01-04C3960A0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41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3115-5670-4D5F-B36B-F779B2C7BBBB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8C56-699F-4CCF-9B01-04C3960A0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32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3115-5670-4D5F-B36B-F779B2C7BBBB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8C56-699F-4CCF-9B01-04C3960A0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82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3115-5670-4D5F-B36B-F779B2C7BBBB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8C56-699F-4CCF-9B01-04C3960A0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00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A3115-5670-4D5F-B36B-F779B2C7BBBB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8C56-699F-4CCF-9B01-04C3960A0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69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en-US" dirty="0"/>
              <a:t>ovid-19.</a:t>
            </a:r>
            <a:r>
              <a:rPr lang="ru-RU" dirty="0" err="1"/>
              <a:t>Саморегистрация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err="1" smtClean="0"/>
              <a:t>Коншенко</a:t>
            </a:r>
            <a:r>
              <a:rPr lang="ru-RU" dirty="0" smtClean="0"/>
              <a:t> Александр</a:t>
            </a:r>
          </a:p>
          <a:p>
            <a:pPr algn="r"/>
            <a:r>
              <a:rPr lang="ru-RU" dirty="0" err="1" smtClean="0"/>
              <a:t>Белопахов</a:t>
            </a:r>
            <a:r>
              <a:rPr lang="ru-RU" dirty="0" smtClean="0"/>
              <a:t> Артем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2152650"/>
            <a:ext cx="48291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0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при эпидемии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695" y="1484784"/>
            <a:ext cx="489585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4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Новости 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399" y="1600200"/>
            <a:ext cx="365720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47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72200" y="548680"/>
            <a:ext cx="2592288" cy="2952328"/>
          </a:xfrm>
        </p:spPr>
        <p:txBody>
          <a:bodyPr/>
          <a:lstStyle/>
          <a:p>
            <a:pPr algn="l"/>
            <a:r>
              <a:rPr lang="ru-RU" dirty="0" smtClean="0"/>
              <a:t>Сайт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ru-RU" dirty="0" smtClean="0"/>
              <a:t> </a:t>
            </a:r>
            <a:r>
              <a:rPr lang="ru-RU" dirty="0" smtClean="0"/>
              <a:t>Бот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2" y="0"/>
            <a:ext cx="6120680" cy="324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267" y="4410075"/>
            <a:ext cx="6272733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3131840" y="3356992"/>
            <a:ext cx="165618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4211960" y="3356992"/>
            <a:ext cx="108012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6300192" y="1340768"/>
            <a:ext cx="79208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7596336" y="2420888"/>
            <a:ext cx="648072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076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</a:t>
            </a:r>
            <a:r>
              <a:rPr lang="ru-RU" dirty="0" smtClean="0"/>
              <a:t>Чему научил нас этот проект?</a:t>
            </a:r>
          </a:p>
          <a:p>
            <a:r>
              <a:rPr lang="ru-RU" dirty="0" smtClean="0"/>
              <a:t>2) Как мы собираемся развивать проект в будущем?</a:t>
            </a:r>
          </a:p>
          <a:p>
            <a:r>
              <a:rPr lang="ru-RU" dirty="0" smtClean="0"/>
              <a:t>3) В чём смысл нашей идеи?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20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95536" y="4077072"/>
            <a:ext cx="8424936" cy="2049091"/>
          </a:xfrm>
        </p:spPr>
        <p:txBody>
          <a:bodyPr/>
          <a:lstStyle/>
          <a:p>
            <a:pPr marL="0" indent="0" algn="ctr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64096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76873"/>
            <a:ext cx="8363272" cy="1296144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88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Бот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00808"/>
            <a:ext cx="4038600" cy="4412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33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Используемые таблицы </a:t>
            </a:r>
            <a:br>
              <a:rPr lang="ru-RU" dirty="0" smtClean="0"/>
            </a:br>
            <a:r>
              <a:rPr lang="ru-RU" dirty="0" smtClean="0"/>
              <a:t>баз данных </a:t>
            </a:r>
            <a:r>
              <a:rPr lang="en-US" dirty="0" smtClean="0"/>
              <a:t>SQLite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00963"/>
            <a:ext cx="67151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66007"/>
            <a:ext cx="62388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12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652195"/>
              </p:ext>
            </p:extLst>
          </p:nvPr>
        </p:nvGraphicFramePr>
        <p:xfrm>
          <a:off x="3227073" y="1590562"/>
          <a:ext cx="2689854" cy="4789080"/>
        </p:xfrm>
        <a:graphic>
          <a:graphicData uri="http://schemas.openxmlformats.org/drawingml/2006/table">
            <a:tbl>
              <a:tblPr/>
              <a:tblGrid>
                <a:gridCol w="420941"/>
                <a:gridCol w="2268913"/>
              </a:tblGrid>
              <a:tr h="323283">
                <a:tc>
                  <a:txBody>
                    <a:bodyPr/>
                    <a:lstStyle/>
                    <a:p>
                      <a:pPr algn="r" fontAlgn="t"/>
                      <a:endParaRPr lang="ru-RU" sz="1600" dirty="0">
                        <a:effectLst/>
                        <a:latin typeface="SFMono-Regular"/>
                      </a:endParaRPr>
                    </a:p>
                  </a:txBody>
                  <a:tcPr marL="84188" marR="84188" marT="40410" marB="404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SQLAlchemy~=1.3.13</a:t>
                      </a:r>
                    </a:p>
                  </a:txBody>
                  <a:tcPr marL="84188" marR="84188" marT="40410" marB="404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t"/>
                      <a:endParaRPr lang="ru-RU" sz="1600">
                        <a:effectLst/>
                        <a:latin typeface="SFMono-Regular"/>
                      </a:endParaRPr>
                    </a:p>
                  </a:txBody>
                  <a:tcPr marL="84188" marR="84188" marT="40410" marB="404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Werkzeug~=1.0.0</a:t>
                      </a:r>
                    </a:p>
                  </a:txBody>
                  <a:tcPr marL="84188" marR="84188" marT="40410" marB="404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t"/>
                      <a:endParaRPr lang="ru-RU" sz="1600">
                        <a:effectLst/>
                        <a:latin typeface="SFMono-Regular"/>
                      </a:endParaRPr>
                    </a:p>
                  </a:txBody>
                  <a:tcPr marL="84188" marR="84188" marT="40410" marB="404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Flask~=1.1.1</a:t>
                      </a:r>
                    </a:p>
                  </a:txBody>
                  <a:tcPr marL="84188" marR="84188" marT="40410" marB="404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t"/>
                      <a:endParaRPr lang="ru-RU" sz="1600">
                        <a:effectLst/>
                        <a:latin typeface="SFMono-Regular"/>
                      </a:endParaRPr>
                    </a:p>
                  </a:txBody>
                  <a:tcPr marL="84188" marR="84188" marT="40410" marB="404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requests~=2.22.0</a:t>
                      </a:r>
                    </a:p>
                  </a:txBody>
                  <a:tcPr marL="84188" marR="84188" marT="40410" marB="404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t"/>
                      <a:endParaRPr lang="ru-RU" sz="1600">
                        <a:effectLst/>
                        <a:latin typeface="SFMono-Regular"/>
                      </a:endParaRPr>
                    </a:p>
                  </a:txBody>
                  <a:tcPr marL="84188" marR="84188" marT="40410" marB="404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WTForms~=2.2.1</a:t>
                      </a:r>
                    </a:p>
                  </a:txBody>
                  <a:tcPr marL="84188" marR="84188" marT="40410" marB="404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t"/>
                      <a:endParaRPr lang="ru-RU" sz="1600">
                        <a:effectLst/>
                        <a:latin typeface="SFMono-Regular"/>
                      </a:endParaRPr>
                    </a:p>
                  </a:txBody>
                  <a:tcPr marL="84188" marR="84188" marT="40410" marB="404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vk_api</a:t>
                      </a:r>
                    </a:p>
                  </a:txBody>
                  <a:tcPr marL="84188" marR="84188" marT="40410" marB="404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t"/>
                      <a:endParaRPr lang="ru-RU" sz="1600">
                        <a:effectLst/>
                        <a:latin typeface="SFMono-Regular"/>
                      </a:endParaRPr>
                    </a:p>
                  </a:txBody>
                  <a:tcPr marL="84188" marR="84188" marT="40410" marB="404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flask_restful</a:t>
                      </a:r>
                    </a:p>
                  </a:txBody>
                  <a:tcPr marL="84188" marR="84188" marT="40410" marB="404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t"/>
                      <a:endParaRPr lang="ru-RU" sz="1600">
                        <a:effectLst/>
                        <a:latin typeface="SFMono-Regular"/>
                      </a:endParaRPr>
                    </a:p>
                  </a:txBody>
                  <a:tcPr marL="84188" marR="84188" marT="40410" marB="404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flask-login</a:t>
                      </a:r>
                    </a:p>
                  </a:txBody>
                  <a:tcPr marL="84188" marR="84188" marT="40410" marB="404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t"/>
                      <a:endParaRPr lang="ru-RU" sz="1600">
                        <a:effectLst/>
                        <a:latin typeface="SFMono-Regular"/>
                      </a:endParaRPr>
                    </a:p>
                  </a:txBody>
                  <a:tcPr marL="84188" marR="84188" marT="40410" marB="404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SQLAlchemy-serializer</a:t>
                      </a:r>
                    </a:p>
                  </a:txBody>
                  <a:tcPr marL="84188" marR="84188" marT="40410" marB="404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t"/>
                      <a:endParaRPr lang="ru-RU" sz="1600">
                        <a:effectLst/>
                        <a:latin typeface="SFMono-Regular"/>
                      </a:endParaRPr>
                    </a:p>
                  </a:txBody>
                  <a:tcPr marL="84188" marR="84188" marT="40410" marB="404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flask_wtf</a:t>
                      </a:r>
                    </a:p>
                  </a:txBody>
                  <a:tcPr marL="84188" marR="84188" marT="40410" marB="404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t"/>
                      <a:endParaRPr lang="ru-RU" sz="1600">
                        <a:effectLst/>
                        <a:latin typeface="SFMono-Regular"/>
                      </a:endParaRPr>
                    </a:p>
                  </a:txBody>
                  <a:tcPr marL="84188" marR="84188" marT="40410" marB="404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gunicorn</a:t>
                      </a:r>
                    </a:p>
                  </a:txBody>
                  <a:tcPr marL="84188" marR="84188" marT="40410" marB="404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t"/>
                      <a:endParaRPr lang="ru-RU" sz="1600">
                        <a:effectLst/>
                        <a:latin typeface="SFMono-Regular"/>
                      </a:endParaRPr>
                    </a:p>
                  </a:txBody>
                  <a:tcPr marL="84188" marR="84188" marT="40410" marB="404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lxml</a:t>
                      </a:r>
                    </a:p>
                  </a:txBody>
                  <a:tcPr marL="84188" marR="84188" marT="40410" marB="404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t"/>
                      <a:endParaRPr lang="ru-RU" sz="1600">
                        <a:effectLst/>
                        <a:latin typeface="SFMono-Regular"/>
                      </a:endParaRPr>
                    </a:p>
                  </a:txBody>
                  <a:tcPr marL="84188" marR="84188" marT="40410" marB="404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bs4</a:t>
                      </a:r>
                    </a:p>
                    <a:p>
                      <a:pPr fontAlgn="t"/>
                      <a:endParaRPr lang="en-US" sz="16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84188" marR="84188" marT="40410" marB="404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r" fontAlgn="t"/>
                      <a:endParaRPr lang="ru-RU" sz="1600">
                        <a:effectLst/>
                        <a:latin typeface="SFMono-Regular"/>
                      </a:endParaRPr>
                    </a:p>
                  </a:txBody>
                  <a:tcPr marL="84188" marR="84188" marT="40410" marB="404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6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84188" marR="84188" marT="40410" marB="404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27388" y="1590675"/>
            <a:ext cx="9144000" cy="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  <a:cs typeface="Arial" pitchFamily="34" charset="0"/>
              </a:rPr>
              <a:t>  </a:t>
            </a:r>
            <a:endParaRPr kumimoji="0" lang="ru-RU" altLang="ru-RU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</a:t>
            </a:r>
            <a:r>
              <a:rPr lang="en-US" dirty="0" smtClean="0"/>
              <a:t>WEB</a:t>
            </a:r>
            <a:r>
              <a:rPr lang="ru-RU" dirty="0" smtClean="0"/>
              <a:t> страницы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ank</a:t>
            </a:r>
            <a:endParaRPr lang="en-US" dirty="0" smtClean="0"/>
          </a:p>
          <a:p>
            <a:pPr algn="ctr"/>
            <a:r>
              <a:rPr lang="en-US" dirty="0" smtClean="0"/>
              <a:t>/map</a:t>
            </a:r>
          </a:p>
          <a:p>
            <a:pPr algn="ctr"/>
            <a:r>
              <a:rPr lang="en-US" dirty="0" smtClean="0"/>
              <a:t>/news</a:t>
            </a:r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coronainfo</a:t>
            </a:r>
            <a:endParaRPr lang="en-US" dirty="0" smtClean="0"/>
          </a:p>
          <a:p>
            <a:pPr algn="ctr"/>
            <a:r>
              <a:rPr lang="en-US" dirty="0" smtClean="0"/>
              <a:t>/register</a:t>
            </a:r>
          </a:p>
          <a:p>
            <a:pPr algn="ctr"/>
            <a:r>
              <a:rPr lang="en-US" dirty="0" smtClean="0"/>
              <a:t>/login</a:t>
            </a:r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userinfo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053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Бот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049" y="2272284"/>
            <a:ext cx="5029902" cy="3181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33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</a:t>
            </a:r>
            <a:r>
              <a:rPr lang="ru-RU" dirty="0" smtClean="0"/>
              <a:t>арта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29960"/>
            <a:ext cx="4536504" cy="453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11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Заполнение анкеты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628" y="1734046"/>
            <a:ext cx="4610744" cy="4258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69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90</Words>
  <Application>Microsoft Office PowerPoint</Application>
  <PresentationFormat>Экран (4:3)</PresentationFormat>
  <Paragraphs>40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SFMono-Regular</vt:lpstr>
      <vt:lpstr>Тема Office</vt:lpstr>
      <vt:lpstr>Сovid-19.Саморегистрация</vt:lpstr>
      <vt:lpstr>Проект</vt:lpstr>
      <vt:lpstr>Бот</vt:lpstr>
      <vt:lpstr>Используемые таблицы  баз данных SQLite</vt:lpstr>
      <vt:lpstr>Библиотеки </vt:lpstr>
      <vt:lpstr>Основные WEB страницы </vt:lpstr>
      <vt:lpstr>Бот</vt:lpstr>
      <vt:lpstr>Карта</vt:lpstr>
      <vt:lpstr>Заполнение анкеты</vt:lpstr>
      <vt:lpstr>Результат</vt:lpstr>
      <vt:lpstr>Правила при эпидемии</vt:lpstr>
      <vt:lpstr>Новости </vt:lpstr>
      <vt:lpstr>Сайт    Бот</vt:lpstr>
      <vt:lpstr>Вывод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aarterm</cp:lastModifiedBy>
  <cp:revision>12</cp:revision>
  <dcterms:created xsi:type="dcterms:W3CDTF">2020-05-11T08:04:46Z</dcterms:created>
  <dcterms:modified xsi:type="dcterms:W3CDTF">2020-05-11T10:23:15Z</dcterms:modified>
</cp:coreProperties>
</file>