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0857"/>
    <a:srgbClr val="7F3779"/>
    <a:srgbClr val="803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26" autoAdjust="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DE870DA-2A0E-4DB8-A25D-C09E29500FC2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979712" y="5229200"/>
            <a:ext cx="6400800" cy="1219200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By </a:t>
            </a:r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Beloslava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Nedelcheva</a:t>
            </a:r>
            <a:endParaRPr lang="en-US" sz="3200" dirty="0" smtClean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 and </a:t>
            </a:r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Iliyana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Vitanova</a:t>
            </a:r>
            <a:endParaRPr lang="bg-BG" sz="3200" dirty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184784" y="2852936"/>
            <a:ext cx="6982544" cy="1080121"/>
          </a:xfrm>
        </p:spPr>
        <p:txBody>
          <a:bodyPr/>
          <a:lstStyle/>
          <a:p>
            <a:r>
              <a:rPr lang="en-US" sz="8800" i="1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My world in frames</a:t>
            </a:r>
            <a:endParaRPr lang="bg-BG" sz="8800" i="1" dirty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7170" name="Picture 2" descr="C:\Users\Angel\workspace\MyWif Spring\src\main\webapp\static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4440"/>
            <a:ext cx="11049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26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Who are we?</a:t>
            </a:r>
            <a:endParaRPr lang="bg-BG" sz="8800" dirty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1026" name="Picture 2" descr="C:\Users\Angel\Downloads\14066242_1131304503584560_8097731050200052205_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183306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3608" y="4005064"/>
            <a:ext cx="1800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Iliyana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Vitanova</a:t>
            </a:r>
            <a:endParaRPr lang="bg-BG" sz="2800" dirty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1027" name="Picture 3" descr="C:\Users\Angel\Downloads\14725174_1287537151271155_1283926234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72" y="1844824"/>
            <a:ext cx="174271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84168" y="3981115"/>
            <a:ext cx="14301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Beloslava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 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r"/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Nedelcheva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1028" name="Picture 4" descr="C:\Users\Angel\workspace\MyWif Spring\src\main\webapp\static\img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37312"/>
            <a:ext cx="11049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811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What did we do?</a:t>
            </a:r>
            <a:endParaRPr lang="bg-BG" sz="8800" dirty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03548" y="1823549"/>
            <a:ext cx="8136904" cy="3833267"/>
          </a:xfrm>
        </p:spPr>
        <p:txBody>
          <a:bodyPr/>
          <a:lstStyle/>
          <a:p>
            <a:pPr lvl="1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We have done a web application for people who want to share their pictures with others.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It is also a good place to view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different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memories and great pictures from many people.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When you want to see a good photography you can see it in our page.</a:t>
            </a:r>
          </a:p>
          <a:p>
            <a:endParaRPr lang="bg-BG" dirty="0"/>
          </a:p>
        </p:txBody>
      </p:sp>
      <p:pic>
        <p:nvPicPr>
          <p:cNvPr id="2050" name="Picture 2" descr="C:\Users\Angel\workspace\MyWif Spring\src\main\webapp\static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37312"/>
            <a:ext cx="11049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07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 smtClean="0">
                <a:solidFill>
                  <a:schemeClr val="accent3">
                    <a:lumMod val="75000"/>
                  </a:schemeClr>
                </a:solidFill>
                <a:latin typeface="Gabriola" panose="04040605051002020D02" pitchFamily="82" charset="0"/>
              </a:rPr>
              <a:t>What does it do?</a:t>
            </a:r>
            <a:endParaRPr lang="bg-BG" sz="8800" dirty="0">
              <a:solidFill>
                <a:schemeClr val="accent3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770065"/>
            <a:ext cx="8229600" cy="403244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It helps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people to share photos.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It is great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to explore new photos.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You can write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comments for the posts you like.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You can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like/dislike photos and comments.</a:t>
            </a:r>
            <a:endParaRPr lang="en-US" sz="3200" dirty="0" smtClean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lvl="1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You can see posts from different categories.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You can see the 10 most liked posts from our page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.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You can follow people.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You can see posts from your followed users.</a:t>
            </a:r>
          </a:p>
          <a:p>
            <a:endParaRPr lang="en-US" sz="3600" dirty="0" smtClean="0">
              <a:solidFill>
                <a:srgbClr val="7F3779"/>
              </a:solidFill>
              <a:latin typeface="Gabriola" panose="04040605051002020D02" pitchFamily="82" charset="0"/>
            </a:endParaRPr>
          </a:p>
        </p:txBody>
      </p:sp>
      <p:pic>
        <p:nvPicPr>
          <p:cNvPr id="6146" name="Picture 2" descr="C:\Users\Angel\workspace\MyWif Spring\src\main\webapp\static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37312"/>
            <a:ext cx="11049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261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368152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What technologies does it use?</a:t>
            </a:r>
            <a:endParaRPr lang="bg-BG" sz="8800" dirty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835696" y="2446534"/>
            <a:ext cx="3072627" cy="3862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Front-End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HTML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lvl="1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CSS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JavaScript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JQuery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411480" lvl="1" indent="0">
              <a:buNone/>
            </a:pPr>
            <a:endParaRPr lang="en-US" sz="2800" dirty="0"/>
          </a:p>
          <a:p>
            <a:pPr lvl="1"/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7F3779"/>
              </a:solidFill>
              <a:latin typeface="Gabriola" panose="04040605051002020D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bg-BG" dirty="0"/>
          </a:p>
        </p:txBody>
      </p:sp>
      <p:pic>
        <p:nvPicPr>
          <p:cNvPr id="5122" name="Picture 2" descr="C:\Users\Angel\workspace\MyWif Spring\src\main\webapp\static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175" y="6237312"/>
            <a:ext cx="11049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Контейнер за съдържание 2"/>
          <p:cNvSpPr txBox="1">
            <a:spLocks/>
          </p:cNvSpPr>
          <p:nvPr/>
        </p:nvSpPr>
        <p:spPr>
          <a:xfrm>
            <a:off x="4716016" y="2558676"/>
            <a:ext cx="3072627" cy="386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Back-End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Spring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MySQL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JDBC</a:t>
            </a:r>
          </a:p>
          <a:p>
            <a:pPr lvl="1"/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800" dirty="0" smtClean="0">
              <a:solidFill>
                <a:srgbClr val="7F3779"/>
              </a:solidFill>
              <a:latin typeface="Gabriola" panose="04040605051002020D02" pitchFamily="82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4580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411560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Future plans</a:t>
            </a:r>
            <a:endParaRPr lang="bg-BG" sz="8800" dirty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pPr lvl="1"/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Make the project more secure and faster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.</a:t>
            </a:r>
          </a:p>
          <a:p>
            <a:pPr lvl="1"/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Add chat</a:t>
            </a:r>
          </a:p>
          <a:p>
            <a:pPr lvl="1"/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Add more fields.</a:t>
            </a:r>
            <a:endParaRPr lang="en-US" sz="4000" dirty="0" smtClean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lvl="1"/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I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mprove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the design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.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endParaRPr lang="bg-BG" dirty="0"/>
          </a:p>
        </p:txBody>
      </p:sp>
      <p:pic>
        <p:nvPicPr>
          <p:cNvPr id="4098" name="Picture 2" descr="C:\Users\Angel\workspace\MyWif Spring\src\main\webapp\static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237312"/>
            <a:ext cx="11049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361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8229600" cy="3573016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  <a:t>Thank you for your attention!</a:t>
            </a:r>
            <a:br>
              <a:rPr lang="en-US" sz="6600" dirty="0" smtClean="0">
                <a:solidFill>
                  <a:schemeClr val="accent5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bg-B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Angel\workspace\MyWif Spring\src\main\webapp\static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165304"/>
            <a:ext cx="11049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335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186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My world in frames</vt:lpstr>
      <vt:lpstr>Who are we?</vt:lpstr>
      <vt:lpstr>What did we do?</vt:lpstr>
      <vt:lpstr>What does it do?</vt:lpstr>
      <vt:lpstr>What technologies does it use?</vt:lpstr>
      <vt:lpstr>Future plans</vt:lpstr>
      <vt:lpstr>Thank you for your attention!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world in frames</dc:title>
  <dc:creator>Beloslava</dc:creator>
  <cp:lastModifiedBy>Angel</cp:lastModifiedBy>
  <cp:revision>23</cp:revision>
  <dcterms:created xsi:type="dcterms:W3CDTF">2016-09-19T15:40:02Z</dcterms:created>
  <dcterms:modified xsi:type="dcterms:W3CDTF">2016-10-12T22:24:32Z</dcterms:modified>
</cp:coreProperties>
</file>