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>
        <p:scale>
          <a:sx n="68" d="100"/>
          <a:sy n="68" d="100"/>
        </p:scale>
        <p:origin x="-147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19.9.2016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19.9.2016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19.9.2016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19.9.2016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19.9.2016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19.9.2016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19.9.2016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19.9.2016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19.9.2016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19.9.2016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19.9.2016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bg2">
                <a:tint val="80000"/>
                <a:satMod val="250000"/>
              </a:schemeClr>
            </a:gs>
            <a:gs pos="77000">
              <a:schemeClr val="bg2">
                <a:tint val="90000"/>
                <a:shade val="90000"/>
                <a:satMod val="200000"/>
              </a:schemeClr>
            </a:gs>
            <a:gs pos="96000">
              <a:srgbClr val="7030A0">
                <a:lumMod val="43000"/>
                <a:lumOff val="57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E870DA-2A0E-4DB8-A25D-C09E29500FC2}" type="datetimeFigureOut">
              <a:rPr lang="bg-BG" smtClean="0"/>
              <a:t>19.9.2016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403648" y="2132856"/>
            <a:ext cx="6982544" cy="1080121"/>
          </a:xfrm>
        </p:spPr>
        <p:txBody>
          <a:bodyPr/>
          <a:lstStyle/>
          <a:p>
            <a:r>
              <a:rPr lang="en-US" sz="6000" dirty="0" smtClean="0"/>
              <a:t>My world in frames</a:t>
            </a:r>
            <a:endParaRPr lang="bg-BG" sz="60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475656" y="5229200"/>
            <a:ext cx="6400800" cy="1219200"/>
          </a:xfrm>
        </p:spPr>
        <p:txBody>
          <a:bodyPr/>
          <a:lstStyle/>
          <a:p>
            <a:pPr algn="r"/>
            <a:r>
              <a:rPr lang="en-US" dirty="0" smtClean="0"/>
              <a:t>By </a:t>
            </a:r>
            <a:r>
              <a:rPr lang="en-US" dirty="0" err="1" smtClean="0"/>
              <a:t>Beloslava</a:t>
            </a:r>
            <a:r>
              <a:rPr lang="en-US" dirty="0" smtClean="0"/>
              <a:t> </a:t>
            </a:r>
            <a:r>
              <a:rPr lang="en-US" dirty="0" err="1" smtClean="0"/>
              <a:t>Nedelcheva</a:t>
            </a:r>
            <a:endParaRPr lang="en-US" dirty="0" smtClean="0"/>
          </a:p>
          <a:p>
            <a:pPr algn="r"/>
            <a:r>
              <a:rPr lang="en-US" dirty="0" smtClean="0"/>
              <a:t> and </a:t>
            </a:r>
            <a:r>
              <a:rPr lang="en-US" dirty="0" err="1" smtClean="0"/>
              <a:t>Iliyana</a:t>
            </a:r>
            <a:r>
              <a:rPr lang="en-US" dirty="0" smtClean="0"/>
              <a:t> </a:t>
            </a:r>
            <a:r>
              <a:rPr lang="en-US" dirty="0" err="1" smtClean="0"/>
              <a:t>Vitanova</a:t>
            </a:r>
            <a:endParaRPr lang="bg-BG" dirty="0"/>
          </a:p>
        </p:txBody>
      </p:sp>
      <p:pic>
        <p:nvPicPr>
          <p:cNvPr id="1026" name="Picture 2" descr="D:\WIFRepo\Web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-171400"/>
            <a:ext cx="3619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26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en-US" dirty="0" smtClean="0"/>
              <a:t>We are future Java EE developers from It Talents.</a:t>
            </a:r>
          </a:p>
          <a:p>
            <a:r>
              <a:rPr lang="en-US" dirty="0" smtClean="0"/>
              <a:t>We are students in process of graduating our bachelor’s degree.</a:t>
            </a:r>
          </a:p>
          <a:p>
            <a:r>
              <a:rPr lang="en-US" dirty="0" smtClean="0"/>
              <a:t>We are passionate about learning new stuff and technologies.</a:t>
            </a:r>
          </a:p>
          <a:p>
            <a:r>
              <a:rPr lang="en-US" dirty="0" smtClean="0"/>
              <a:t>The photography is also a passion for each one of us.</a:t>
            </a:r>
          </a:p>
          <a:p>
            <a:r>
              <a:rPr lang="en-US" dirty="0" smtClean="0"/>
              <a:t>We love putting in frames the best moments in our lives.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5" name="Picture 3" descr="D:\WIFRepo\WebContent\images\notific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573906" cy="57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81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67544" y="2332037"/>
            <a:ext cx="8136904" cy="3833267"/>
          </a:xfrm>
        </p:spPr>
        <p:txBody>
          <a:bodyPr/>
          <a:lstStyle/>
          <a:p>
            <a:r>
              <a:rPr lang="en-US" dirty="0" smtClean="0"/>
              <a:t>We have done a web application for people who want to share their pictures with others.</a:t>
            </a:r>
          </a:p>
          <a:p>
            <a:r>
              <a:rPr lang="en-US" dirty="0" smtClean="0"/>
              <a:t>It is also a good place to view </a:t>
            </a:r>
            <a:r>
              <a:rPr lang="en-US" dirty="0"/>
              <a:t>different </a:t>
            </a:r>
            <a:r>
              <a:rPr lang="en-US" dirty="0" smtClean="0"/>
              <a:t>memories and great pictures from many people.</a:t>
            </a:r>
          </a:p>
          <a:p>
            <a:r>
              <a:rPr lang="en-US" dirty="0" smtClean="0"/>
              <a:t>When you want to see a good photography you can see it in our page.</a:t>
            </a:r>
          </a:p>
          <a:p>
            <a:endParaRPr lang="bg-BG" dirty="0"/>
          </a:p>
        </p:txBody>
      </p:sp>
      <p:pic>
        <p:nvPicPr>
          <p:cNvPr id="5" name="Picture 3" descr="D:\WIFRepo\WebContent\images\notific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573906" cy="57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4032448"/>
          </a:xfrm>
        </p:spPr>
        <p:txBody>
          <a:bodyPr/>
          <a:lstStyle/>
          <a:p>
            <a:r>
              <a:rPr lang="en-US" dirty="0" smtClean="0"/>
              <a:t>It helps people to share photos.</a:t>
            </a:r>
          </a:p>
          <a:p>
            <a:r>
              <a:rPr lang="en-US" dirty="0" smtClean="0"/>
              <a:t>It is great to explore new photos.</a:t>
            </a:r>
          </a:p>
          <a:p>
            <a:r>
              <a:rPr lang="en-US" dirty="0" smtClean="0"/>
              <a:t>You can write comments for the posts you like/dislike.</a:t>
            </a:r>
          </a:p>
          <a:p>
            <a:r>
              <a:rPr lang="en-US" dirty="0" smtClean="0"/>
              <a:t>You can like and dislike photos.</a:t>
            </a:r>
          </a:p>
          <a:p>
            <a:r>
              <a:rPr lang="en-US" dirty="0" smtClean="0"/>
              <a:t>You can see posts from different categories.</a:t>
            </a:r>
          </a:p>
          <a:p>
            <a:r>
              <a:rPr lang="en-US" dirty="0" smtClean="0"/>
              <a:t>You can see the 10 most liked posts from our page.</a:t>
            </a:r>
          </a:p>
        </p:txBody>
      </p:sp>
      <p:pic>
        <p:nvPicPr>
          <p:cNvPr id="5" name="Picture 3" descr="D:\WIFRepo\WebContent\images\notific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573906" cy="57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2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6465" y="548680"/>
            <a:ext cx="8229600" cy="1656184"/>
          </a:xfrm>
        </p:spPr>
        <p:txBody>
          <a:bodyPr/>
          <a:lstStyle/>
          <a:p>
            <a:r>
              <a:rPr lang="en-US" dirty="0" smtClean="0"/>
              <a:t>What technologies does it use?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91261" y="2204864"/>
            <a:ext cx="8229600" cy="4248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Database : </a:t>
            </a:r>
            <a:endParaRPr lang="en-US" dirty="0"/>
          </a:p>
          <a:p>
            <a:r>
              <a:rPr lang="en-US" dirty="0" smtClean="0"/>
              <a:t>MySQL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Database connection to Java code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JDBC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 smtClean="0"/>
              <a:t>EE specific: </a:t>
            </a:r>
            <a:endParaRPr lang="en-US" dirty="0" smtClean="0"/>
          </a:p>
          <a:p>
            <a:r>
              <a:rPr lang="en-US" dirty="0" smtClean="0"/>
              <a:t>Servlets</a:t>
            </a:r>
          </a:p>
          <a:p>
            <a:r>
              <a:rPr lang="en-US" dirty="0" smtClean="0"/>
              <a:t>JSP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bg-BG" dirty="0"/>
          </a:p>
        </p:txBody>
      </p:sp>
      <p:pic>
        <p:nvPicPr>
          <p:cNvPr id="5" name="Picture 3" descr="D:\WIFRepo\WebContent\images\notific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573906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58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411560"/>
          </a:xfrm>
        </p:spPr>
        <p:txBody>
          <a:bodyPr/>
          <a:lstStyle/>
          <a:p>
            <a:r>
              <a:rPr lang="en-US" dirty="0" smtClean="0"/>
              <a:t>Future plans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4525963"/>
          </a:xfrm>
        </p:spPr>
        <p:txBody>
          <a:bodyPr/>
          <a:lstStyle/>
          <a:p>
            <a:r>
              <a:rPr lang="en-US" dirty="0" smtClean="0"/>
              <a:t>Make the project more secure and faster.</a:t>
            </a:r>
          </a:p>
          <a:p>
            <a:r>
              <a:rPr lang="en-US" dirty="0"/>
              <a:t>I</a:t>
            </a:r>
            <a:r>
              <a:rPr lang="en-US" dirty="0" smtClean="0"/>
              <a:t>mprove </a:t>
            </a:r>
            <a:r>
              <a:rPr lang="en-US" dirty="0"/>
              <a:t>the design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ake more categories for pictures.</a:t>
            </a:r>
          </a:p>
          <a:p>
            <a:r>
              <a:rPr lang="en-US" dirty="0" smtClean="0"/>
              <a:t>Make posts with more fields.</a:t>
            </a:r>
          </a:p>
          <a:p>
            <a:r>
              <a:rPr lang="en-US" dirty="0"/>
              <a:t>A</a:t>
            </a:r>
            <a:r>
              <a:rPr lang="en-US" dirty="0" smtClean="0"/>
              <a:t>dd functionality for following users.</a:t>
            </a:r>
          </a:p>
          <a:p>
            <a:endParaRPr lang="bg-BG" dirty="0"/>
          </a:p>
        </p:txBody>
      </p:sp>
      <p:pic>
        <p:nvPicPr>
          <p:cNvPr id="5" name="Picture 3" descr="D:\WIFRepo\WebContent\images\notific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573906" cy="57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8229600" cy="3573016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933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Ръководител">
  <a:themeElements>
    <a:clrScheme name="Ръководител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Ръководите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Ръководител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225</TotalTime>
  <Words>246</Words>
  <Application>Microsoft Office PowerPoint</Application>
  <PresentationFormat>Презентация на цял екран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Ръководител</vt:lpstr>
      <vt:lpstr>My world in frames</vt:lpstr>
      <vt:lpstr>Who are we?</vt:lpstr>
      <vt:lpstr>What did we do?</vt:lpstr>
      <vt:lpstr>What does it do?</vt:lpstr>
      <vt:lpstr>What technologies does it use?</vt:lpstr>
      <vt:lpstr>Future plans</vt:lpstr>
      <vt:lpstr>Thank you for your attention!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world in frames</dc:title>
  <dc:creator>Beloslava</dc:creator>
  <cp:lastModifiedBy>Beloslava</cp:lastModifiedBy>
  <cp:revision>15</cp:revision>
  <dcterms:created xsi:type="dcterms:W3CDTF">2016-09-19T15:40:02Z</dcterms:created>
  <dcterms:modified xsi:type="dcterms:W3CDTF">2016-09-19T20:53:20Z</dcterms:modified>
</cp:coreProperties>
</file>