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0857"/>
    <a:srgbClr val="7F3779"/>
    <a:srgbClr val="803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70" d="100"/>
          <a:sy n="70" d="100"/>
        </p:scale>
        <p:origin x="14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70DA-2A0E-4DB8-A25D-C09E29500FC2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E870DA-2A0E-4DB8-A25D-C09E29500FC2}" type="datetimeFigureOut">
              <a:rPr lang="bg-BG" smtClean="0"/>
              <a:t>20.9.2016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52C9564-E14A-47A9-8650-097F9D18B237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184784" y="2852936"/>
            <a:ext cx="6982544" cy="1080121"/>
          </a:xfrm>
        </p:spPr>
        <p:txBody>
          <a:bodyPr/>
          <a:lstStyle/>
          <a:p>
            <a:r>
              <a:rPr lang="en-US" sz="8800" i="1" dirty="0" smtClean="0">
                <a:solidFill>
                  <a:srgbClr val="5E0857"/>
                </a:solidFill>
                <a:latin typeface="Gabriola" panose="04040605051002020D02" pitchFamily="82" charset="0"/>
              </a:rPr>
              <a:t>My world in frames</a:t>
            </a:r>
            <a:endParaRPr lang="bg-BG" sz="8800" i="1" dirty="0">
              <a:solidFill>
                <a:srgbClr val="5E0857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979712" y="5229200"/>
            <a:ext cx="6400800" cy="1219200"/>
          </a:xfrm>
        </p:spPr>
        <p:txBody>
          <a:bodyPr>
            <a:noAutofit/>
          </a:bodyPr>
          <a:lstStyle/>
          <a:p>
            <a:pPr algn="r"/>
            <a:r>
              <a:rPr lang="en-US" sz="44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By </a:t>
            </a:r>
            <a:r>
              <a:rPr lang="en-US" sz="4400" dirty="0" err="1" smtClean="0">
                <a:solidFill>
                  <a:srgbClr val="7F3779"/>
                </a:solidFill>
                <a:latin typeface="Gabriola" panose="04040605051002020D02" pitchFamily="82" charset="0"/>
              </a:rPr>
              <a:t>Beloslava</a:t>
            </a:r>
            <a:r>
              <a:rPr lang="en-US" sz="44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 </a:t>
            </a:r>
            <a:r>
              <a:rPr lang="en-US" sz="4400" dirty="0" err="1" smtClean="0">
                <a:solidFill>
                  <a:srgbClr val="7F3779"/>
                </a:solidFill>
                <a:latin typeface="Gabriola" panose="04040605051002020D02" pitchFamily="82" charset="0"/>
              </a:rPr>
              <a:t>Nedelcheva</a:t>
            </a:r>
            <a:endParaRPr lang="en-US" sz="4400" dirty="0" smtClean="0">
              <a:solidFill>
                <a:srgbClr val="7F3779"/>
              </a:solidFill>
              <a:latin typeface="Gabriola" panose="04040605051002020D02" pitchFamily="82" charset="0"/>
            </a:endParaRPr>
          </a:p>
          <a:p>
            <a:pPr algn="r"/>
            <a:r>
              <a:rPr lang="en-US" sz="44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 and </a:t>
            </a:r>
            <a:r>
              <a:rPr lang="en-US" sz="4400" dirty="0" err="1" smtClean="0">
                <a:solidFill>
                  <a:srgbClr val="7F3779"/>
                </a:solidFill>
                <a:latin typeface="Gabriola" panose="04040605051002020D02" pitchFamily="82" charset="0"/>
              </a:rPr>
              <a:t>Iliyana</a:t>
            </a:r>
            <a:r>
              <a:rPr lang="en-US" sz="44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 </a:t>
            </a:r>
            <a:r>
              <a:rPr lang="en-US" sz="4400" dirty="0" err="1" smtClean="0">
                <a:solidFill>
                  <a:srgbClr val="7F3779"/>
                </a:solidFill>
                <a:latin typeface="Gabriola" panose="04040605051002020D02" pitchFamily="82" charset="0"/>
              </a:rPr>
              <a:t>Vitanova</a:t>
            </a:r>
            <a:endParaRPr lang="bg-BG" sz="4400" dirty="0">
              <a:solidFill>
                <a:srgbClr val="7F3779"/>
              </a:solidFill>
              <a:latin typeface="Gabriola" panose="04040605051002020D02" pitchFamily="82" charset="0"/>
            </a:endParaRPr>
          </a:p>
        </p:txBody>
      </p:sp>
      <p:pic>
        <p:nvPicPr>
          <p:cNvPr id="1026" name="Picture 2" descr="D:\WIFRepo\Web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2656"/>
            <a:ext cx="3619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26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>
                <a:solidFill>
                  <a:srgbClr val="5E0857"/>
                </a:solidFill>
                <a:latin typeface="Gabriola" panose="04040605051002020D02" pitchFamily="82" charset="0"/>
              </a:rPr>
              <a:t>Who are we?</a:t>
            </a:r>
            <a:endParaRPr lang="bg-BG" sz="8800" dirty="0">
              <a:solidFill>
                <a:srgbClr val="5E0857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en-US" sz="32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We are future Java EE developers from It Talents.</a:t>
            </a:r>
          </a:p>
          <a:p>
            <a:r>
              <a:rPr lang="en-US" sz="32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We are students in process of graduating our bachelor’s degree.</a:t>
            </a:r>
          </a:p>
          <a:p>
            <a:r>
              <a:rPr lang="en-US" sz="32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We are passionate about learning new stuff and technologies.</a:t>
            </a:r>
          </a:p>
          <a:p>
            <a:r>
              <a:rPr lang="en-US" sz="32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The photography is also a passion for each one of us.</a:t>
            </a:r>
          </a:p>
          <a:p>
            <a:r>
              <a:rPr lang="en-US" sz="32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We love putting in frames the best moments in our lives.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D:\WIFRepo\Web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402" y="5880094"/>
            <a:ext cx="1689110" cy="9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811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>
                <a:solidFill>
                  <a:srgbClr val="5E0857"/>
                </a:solidFill>
                <a:latin typeface="Gabriola" panose="04040605051002020D02" pitchFamily="82" charset="0"/>
              </a:rPr>
              <a:t>What did we do?</a:t>
            </a:r>
            <a:endParaRPr lang="bg-BG" sz="8800" dirty="0">
              <a:solidFill>
                <a:srgbClr val="5E0857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03548" y="1823549"/>
            <a:ext cx="8136904" cy="3833267"/>
          </a:xfrm>
        </p:spPr>
        <p:txBody>
          <a:bodyPr/>
          <a:lstStyle/>
          <a:p>
            <a:r>
              <a:rPr lang="en-US" sz="32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We have done a web application for people who want to share their pictures with others.</a:t>
            </a:r>
          </a:p>
          <a:p>
            <a:r>
              <a:rPr lang="en-US" sz="32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It is also a good place to view </a:t>
            </a:r>
            <a:r>
              <a:rPr lang="en-US" sz="3200" dirty="0">
                <a:solidFill>
                  <a:srgbClr val="7F3779"/>
                </a:solidFill>
                <a:latin typeface="Gabriola" panose="04040605051002020D02" pitchFamily="82" charset="0"/>
              </a:rPr>
              <a:t>different </a:t>
            </a:r>
            <a:r>
              <a:rPr lang="en-US" sz="32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memories and great pictures from many people.</a:t>
            </a:r>
          </a:p>
          <a:p>
            <a:r>
              <a:rPr lang="en-US" sz="32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When you want to see a good photography you can see it in our page.</a:t>
            </a:r>
          </a:p>
          <a:p>
            <a:endParaRPr lang="bg-BG" dirty="0"/>
          </a:p>
        </p:txBody>
      </p:sp>
      <p:pic>
        <p:nvPicPr>
          <p:cNvPr id="7" name="Picture 6" descr="D:\WIFRepo\Web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402" y="5880094"/>
            <a:ext cx="1689110" cy="9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07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>
                <a:solidFill>
                  <a:srgbClr val="5E0857"/>
                </a:solidFill>
                <a:latin typeface="Gabriola" panose="04040605051002020D02" pitchFamily="82" charset="0"/>
              </a:rPr>
              <a:t>What does it do?</a:t>
            </a:r>
            <a:endParaRPr lang="bg-BG" sz="8800" dirty="0">
              <a:solidFill>
                <a:srgbClr val="5E0857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770065"/>
            <a:ext cx="8229600" cy="40324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It helps people to share photos.</a:t>
            </a:r>
          </a:p>
          <a:p>
            <a:r>
              <a:rPr lang="en-US" sz="36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It is great to explore new photos.</a:t>
            </a:r>
          </a:p>
          <a:p>
            <a:r>
              <a:rPr lang="en-US" sz="36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You can write comments for the posts you like.</a:t>
            </a:r>
          </a:p>
          <a:p>
            <a:r>
              <a:rPr lang="en-US" sz="36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You can like photos.</a:t>
            </a:r>
          </a:p>
          <a:p>
            <a:r>
              <a:rPr lang="en-US" sz="36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You can see posts from different categories.</a:t>
            </a:r>
          </a:p>
          <a:p>
            <a:r>
              <a:rPr lang="en-US" sz="36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You can see the 10 most liked posts from our page.</a:t>
            </a:r>
          </a:p>
        </p:txBody>
      </p:sp>
      <p:pic>
        <p:nvPicPr>
          <p:cNvPr id="7" name="Picture 6" descr="D:\WIFRepo\Web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402" y="5880094"/>
            <a:ext cx="1689110" cy="9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261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6465" y="548680"/>
            <a:ext cx="8229600" cy="1656184"/>
          </a:xfrm>
        </p:spPr>
        <p:txBody>
          <a:bodyPr/>
          <a:lstStyle/>
          <a:p>
            <a:r>
              <a:rPr lang="en-US" sz="8800" dirty="0" smtClean="0">
                <a:solidFill>
                  <a:srgbClr val="5E0857"/>
                </a:solidFill>
                <a:latin typeface="Gabriola" panose="04040605051002020D02" pitchFamily="82" charset="0"/>
              </a:rPr>
              <a:t>What technologies does it use?</a:t>
            </a:r>
            <a:endParaRPr lang="bg-BG" sz="8800" dirty="0">
              <a:solidFill>
                <a:srgbClr val="5E0857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643389" y="2204864"/>
            <a:ext cx="3072627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5E0857"/>
                </a:solidFill>
                <a:latin typeface="Gabriola" panose="04040605051002020D02" pitchFamily="82" charset="0"/>
              </a:rPr>
              <a:t>Database : </a:t>
            </a:r>
            <a:endParaRPr lang="en-US" sz="2800" b="1" dirty="0">
              <a:solidFill>
                <a:srgbClr val="5E0857"/>
              </a:solidFill>
              <a:latin typeface="Gabriola" panose="04040605051002020D02" pitchFamily="82" charset="0"/>
            </a:endParaRPr>
          </a:p>
          <a:p>
            <a:r>
              <a:rPr lang="en-US" sz="28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MySQL</a:t>
            </a:r>
          </a:p>
          <a:p>
            <a:pPr marL="0" indent="0">
              <a:buNone/>
            </a:pPr>
            <a:endParaRPr lang="en-US" sz="2800" dirty="0" smtClean="0">
              <a:solidFill>
                <a:srgbClr val="7F3779"/>
              </a:solidFill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5E0857"/>
                </a:solidFill>
                <a:latin typeface="Gabriola" panose="04040605051002020D02" pitchFamily="82" charset="0"/>
              </a:rPr>
              <a:t>Database connection to Java code:</a:t>
            </a:r>
          </a:p>
          <a:p>
            <a:r>
              <a:rPr lang="en-US" sz="28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 JDBC</a:t>
            </a:r>
          </a:p>
          <a:p>
            <a:pPr marL="0" indent="0">
              <a:buNone/>
            </a:pPr>
            <a:endParaRPr lang="en-US" sz="2800" dirty="0" smtClean="0">
              <a:solidFill>
                <a:srgbClr val="7F3779"/>
              </a:solidFill>
              <a:latin typeface="Gabriola" panose="04040605051002020D02" pitchFamily="8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bg-BG" dirty="0"/>
          </a:p>
        </p:txBody>
      </p:sp>
      <p:pic>
        <p:nvPicPr>
          <p:cNvPr id="7" name="Picture 6" descr="D:\WIFRepo\Web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402" y="5880094"/>
            <a:ext cx="1689110" cy="9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Контейнер за съдържание 2"/>
          <p:cNvSpPr txBox="1">
            <a:spLocks/>
          </p:cNvSpPr>
          <p:nvPr/>
        </p:nvSpPr>
        <p:spPr>
          <a:xfrm>
            <a:off x="4730182" y="2420888"/>
            <a:ext cx="3072627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>
                <a:solidFill>
                  <a:srgbClr val="5E0857"/>
                </a:solidFill>
                <a:latin typeface="Gabriola" panose="04040605051002020D02" pitchFamily="82" charset="0"/>
              </a:rPr>
              <a:t>Java EE specific: </a:t>
            </a:r>
          </a:p>
          <a:p>
            <a:r>
              <a:rPr lang="en-US" sz="28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Servlets</a:t>
            </a:r>
          </a:p>
          <a:p>
            <a:r>
              <a:rPr lang="en-US" sz="28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JSP</a:t>
            </a:r>
          </a:p>
          <a:p>
            <a:r>
              <a:rPr lang="en-US" sz="28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HTML</a:t>
            </a:r>
          </a:p>
          <a:p>
            <a:r>
              <a:rPr lang="en-US" sz="28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CSS</a:t>
            </a:r>
          </a:p>
          <a:p>
            <a:r>
              <a:rPr lang="en-US" sz="28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JavaScript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4580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411560"/>
          </a:xfrm>
        </p:spPr>
        <p:txBody>
          <a:bodyPr/>
          <a:lstStyle/>
          <a:p>
            <a:r>
              <a:rPr lang="en-US" sz="8800" dirty="0" smtClean="0">
                <a:solidFill>
                  <a:srgbClr val="5E0857"/>
                </a:solidFill>
                <a:latin typeface="Gabriola" panose="04040605051002020D02" pitchFamily="82" charset="0"/>
              </a:rPr>
              <a:t>Future plans</a:t>
            </a:r>
            <a:endParaRPr lang="bg-BG" sz="8800" dirty="0">
              <a:solidFill>
                <a:srgbClr val="5E0857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sz="40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Make the project more secure and faster.</a:t>
            </a:r>
          </a:p>
          <a:p>
            <a:r>
              <a:rPr lang="en-US" sz="4000" dirty="0">
                <a:solidFill>
                  <a:srgbClr val="7F3779"/>
                </a:solidFill>
                <a:latin typeface="Gabriola" panose="04040605051002020D02" pitchFamily="82" charset="0"/>
              </a:rPr>
              <a:t>I</a:t>
            </a:r>
            <a:r>
              <a:rPr lang="en-US" sz="40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mprove </a:t>
            </a:r>
            <a:r>
              <a:rPr lang="en-US" sz="4000" dirty="0">
                <a:solidFill>
                  <a:srgbClr val="7F3779"/>
                </a:solidFill>
                <a:latin typeface="Gabriola" panose="04040605051002020D02" pitchFamily="82" charset="0"/>
              </a:rPr>
              <a:t>the design</a:t>
            </a:r>
            <a:r>
              <a:rPr lang="en-US" sz="40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.</a:t>
            </a:r>
            <a:endParaRPr lang="en-US" sz="4000" dirty="0">
              <a:solidFill>
                <a:srgbClr val="7F3779"/>
              </a:solidFill>
              <a:latin typeface="Gabriola" panose="04040605051002020D02" pitchFamily="82" charset="0"/>
            </a:endParaRPr>
          </a:p>
          <a:p>
            <a:r>
              <a:rPr lang="en-US" sz="4000" dirty="0">
                <a:solidFill>
                  <a:srgbClr val="7F3779"/>
                </a:solidFill>
                <a:latin typeface="Gabriola" panose="04040605051002020D02" pitchFamily="82" charset="0"/>
              </a:rPr>
              <a:t>M</a:t>
            </a:r>
            <a:r>
              <a:rPr lang="en-US" sz="40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ake more categories for pictures.</a:t>
            </a:r>
          </a:p>
          <a:p>
            <a:r>
              <a:rPr lang="en-US" sz="40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Make posts with more fields.</a:t>
            </a:r>
          </a:p>
          <a:p>
            <a:r>
              <a:rPr lang="en-US" sz="4000" dirty="0">
                <a:solidFill>
                  <a:srgbClr val="7F3779"/>
                </a:solidFill>
                <a:latin typeface="Gabriola" panose="04040605051002020D02" pitchFamily="82" charset="0"/>
              </a:rPr>
              <a:t>A</a:t>
            </a:r>
            <a:r>
              <a:rPr lang="en-US" sz="4000" dirty="0" smtClean="0">
                <a:solidFill>
                  <a:srgbClr val="7F3779"/>
                </a:solidFill>
                <a:latin typeface="Gabriola" panose="04040605051002020D02" pitchFamily="82" charset="0"/>
              </a:rPr>
              <a:t>dd functionality for following users.</a:t>
            </a:r>
          </a:p>
          <a:p>
            <a:endParaRPr lang="bg-BG" dirty="0"/>
          </a:p>
        </p:txBody>
      </p:sp>
      <p:pic>
        <p:nvPicPr>
          <p:cNvPr id="8" name="Picture 7" descr="D:\WIFRepo\Web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402" y="5880094"/>
            <a:ext cx="1689110" cy="9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361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8229600" cy="3573016"/>
          </a:xfrm>
        </p:spPr>
        <p:txBody>
          <a:bodyPr/>
          <a:lstStyle/>
          <a:p>
            <a:r>
              <a:rPr lang="en-US" sz="6600" dirty="0" smtClean="0">
                <a:solidFill>
                  <a:srgbClr val="5E0857"/>
                </a:solidFill>
                <a:latin typeface="Gabriola" panose="04040605051002020D02" pitchFamily="82" charset="0"/>
              </a:rPr>
              <a:t>Thank you for your attention!</a:t>
            </a:r>
            <a:br>
              <a:rPr lang="en-US" sz="6600" dirty="0" smtClean="0">
                <a:solidFill>
                  <a:srgbClr val="5E0857"/>
                </a:solidFill>
                <a:latin typeface="Gabriola" panose="04040605051002020D02" pitchFamily="82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pic>
        <p:nvPicPr>
          <p:cNvPr id="3" name="Picture 2" descr="D:\WIFRepo\WebConten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90" y="620688"/>
            <a:ext cx="3498507" cy="20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335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Ръководител">
  <a:themeElements>
    <a:clrScheme name="Ръководител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Ръководите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Ръководител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251</TotalTime>
  <Words>244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Courier New</vt:lpstr>
      <vt:lpstr>Gabriola</vt:lpstr>
      <vt:lpstr>Palatino Linotype</vt:lpstr>
      <vt:lpstr>Ръководител</vt:lpstr>
      <vt:lpstr>My world in frames</vt:lpstr>
      <vt:lpstr>Who are we?</vt:lpstr>
      <vt:lpstr>What did we do?</vt:lpstr>
      <vt:lpstr>What does it do?</vt:lpstr>
      <vt:lpstr>What technologies does it use?</vt:lpstr>
      <vt:lpstr>Future plans</vt:lpstr>
      <vt:lpstr>Thank you for your attention!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world in frames</dc:title>
  <dc:creator>Beloslava</dc:creator>
  <cp:lastModifiedBy>Iliyana Vitanova</cp:lastModifiedBy>
  <cp:revision>18</cp:revision>
  <dcterms:created xsi:type="dcterms:W3CDTF">2016-09-19T15:40:02Z</dcterms:created>
  <dcterms:modified xsi:type="dcterms:W3CDTF">2016-09-19T22:08:53Z</dcterms:modified>
</cp:coreProperties>
</file>